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9B9D7-9F22-40B8-A401-E9A76423F19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8685A7-A6F9-403C-B9EB-95EBCE8E042A}">
      <dgm:prSet/>
      <dgm:spPr/>
      <dgm:t>
        <a:bodyPr/>
        <a:lstStyle/>
        <a:p>
          <a:r>
            <a:rPr lang="es-ES"/>
            <a:t>El Big Data es el conjunto de datos </a:t>
          </a:r>
          <a:r>
            <a:rPr lang="es-ES" b="0" i="0"/>
            <a:t>extremadamente grandes y complejos que no pueden ser gestionados o analizados con herramientas tradicionales de procesamiento de datos</a:t>
          </a:r>
          <a:endParaRPr lang="es-ES"/>
        </a:p>
      </dgm:t>
    </dgm:pt>
    <dgm:pt modelId="{93B3F2A1-2BD6-4D10-B573-FFBE7945158F}" type="parTrans" cxnId="{572E7822-750A-468F-9987-C99DB5E3BC20}">
      <dgm:prSet/>
      <dgm:spPr/>
      <dgm:t>
        <a:bodyPr/>
        <a:lstStyle/>
        <a:p>
          <a:endParaRPr lang="es-ES"/>
        </a:p>
      </dgm:t>
    </dgm:pt>
    <dgm:pt modelId="{D4847AA2-22DD-4AA8-92D7-2019A9071158}" type="sibTrans" cxnId="{572E7822-750A-468F-9987-C99DB5E3BC20}">
      <dgm:prSet/>
      <dgm:spPr/>
      <dgm:t>
        <a:bodyPr/>
        <a:lstStyle/>
        <a:p>
          <a:endParaRPr lang="es-ES"/>
        </a:p>
      </dgm:t>
    </dgm:pt>
    <dgm:pt modelId="{DD3A189F-28F2-4D5B-AB82-3321C9776BF2}" type="pres">
      <dgm:prSet presAssocID="{0EA9B9D7-9F22-40B8-A401-E9A76423F198}" presName="linearFlow" presStyleCnt="0">
        <dgm:presLayoutVars>
          <dgm:dir/>
          <dgm:resizeHandles val="exact"/>
        </dgm:presLayoutVars>
      </dgm:prSet>
      <dgm:spPr/>
    </dgm:pt>
    <dgm:pt modelId="{69A02635-ED6D-458B-A4E3-070692B7DC5C}" type="pres">
      <dgm:prSet presAssocID="{F08685A7-A6F9-403C-B9EB-95EBCE8E042A}" presName="composite" presStyleCnt="0"/>
      <dgm:spPr/>
    </dgm:pt>
    <dgm:pt modelId="{9C6F4130-27B1-4344-A5CE-D9D4B7EE6ACF}" type="pres">
      <dgm:prSet presAssocID="{F08685A7-A6F9-403C-B9EB-95EBCE8E042A}" presName="imgShp" presStyleLbl="fgImgPlac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0EBFE17-F76C-44EE-8072-2337DC8F30BB}" type="pres">
      <dgm:prSet presAssocID="{F08685A7-A6F9-403C-B9EB-95EBCE8E042A}" presName="txShp" presStyleLbl="node1" presStyleIdx="0" presStyleCnt="1">
        <dgm:presLayoutVars>
          <dgm:bulletEnabled val="1"/>
        </dgm:presLayoutVars>
      </dgm:prSet>
      <dgm:spPr/>
    </dgm:pt>
  </dgm:ptLst>
  <dgm:cxnLst>
    <dgm:cxn modelId="{572E7822-750A-468F-9987-C99DB5E3BC20}" srcId="{0EA9B9D7-9F22-40B8-A401-E9A76423F198}" destId="{F08685A7-A6F9-403C-B9EB-95EBCE8E042A}" srcOrd="0" destOrd="0" parTransId="{93B3F2A1-2BD6-4D10-B573-FFBE7945158F}" sibTransId="{D4847AA2-22DD-4AA8-92D7-2019A9071158}"/>
    <dgm:cxn modelId="{BF131EC4-9A7E-4DF7-B3B8-950EA596361F}" type="presOf" srcId="{F08685A7-A6F9-403C-B9EB-95EBCE8E042A}" destId="{70EBFE17-F76C-44EE-8072-2337DC8F30BB}" srcOrd="0" destOrd="0" presId="urn:microsoft.com/office/officeart/2005/8/layout/vList3"/>
    <dgm:cxn modelId="{F05F7DCF-4436-4B32-8B77-937E59DD0C42}" type="presOf" srcId="{0EA9B9D7-9F22-40B8-A401-E9A76423F198}" destId="{DD3A189F-28F2-4D5B-AB82-3321C9776BF2}" srcOrd="0" destOrd="0" presId="urn:microsoft.com/office/officeart/2005/8/layout/vList3"/>
    <dgm:cxn modelId="{94EE1483-072C-4D69-A20A-8354AA7F8D4F}" type="presParOf" srcId="{DD3A189F-28F2-4D5B-AB82-3321C9776BF2}" destId="{69A02635-ED6D-458B-A4E3-070692B7DC5C}" srcOrd="0" destOrd="0" presId="urn:microsoft.com/office/officeart/2005/8/layout/vList3"/>
    <dgm:cxn modelId="{682C57F8-3C8E-4D97-B80A-543BB55F5578}" type="presParOf" srcId="{69A02635-ED6D-458B-A4E3-070692B7DC5C}" destId="{9C6F4130-27B1-4344-A5CE-D9D4B7EE6ACF}" srcOrd="0" destOrd="0" presId="urn:microsoft.com/office/officeart/2005/8/layout/vList3"/>
    <dgm:cxn modelId="{08DAFFE4-EC25-491C-8071-35A898A79393}" type="presParOf" srcId="{69A02635-ED6D-458B-A4E3-070692B7DC5C}" destId="{70EBFE17-F76C-44EE-8072-2337DC8F30B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E1D6BB-DF05-4E90-9E1F-59E10C773AF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BC622CA-5948-4D10-B0E5-9D2027AD1985}">
      <dgm:prSet/>
      <dgm:spPr/>
      <dgm:t>
        <a:bodyPr/>
        <a:lstStyle/>
        <a:p>
          <a:r>
            <a:rPr lang="es-ES"/>
            <a:t>Conectividad: Los dispositivos están interconectados y pueden comunicarse entre sí y con otros sistemas a través de Internet.</a:t>
          </a:r>
        </a:p>
      </dgm:t>
    </dgm:pt>
    <dgm:pt modelId="{03FA3B27-13BB-4F66-A4E9-9C443BF1D581}" type="parTrans" cxnId="{DA510502-19F7-4B02-936B-654664D50764}">
      <dgm:prSet/>
      <dgm:spPr/>
      <dgm:t>
        <a:bodyPr/>
        <a:lstStyle/>
        <a:p>
          <a:endParaRPr lang="es-ES"/>
        </a:p>
      </dgm:t>
    </dgm:pt>
    <dgm:pt modelId="{D494C3BD-A68A-47ED-BC23-1F4321EDA832}" type="sibTrans" cxnId="{DA510502-19F7-4B02-936B-654664D50764}">
      <dgm:prSet/>
      <dgm:spPr/>
      <dgm:t>
        <a:bodyPr/>
        <a:lstStyle/>
        <a:p>
          <a:endParaRPr lang="es-ES"/>
        </a:p>
      </dgm:t>
    </dgm:pt>
    <dgm:pt modelId="{6952A625-A8F0-42CD-9656-8ED2D214A07E}">
      <dgm:prSet/>
      <dgm:spPr/>
      <dgm:t>
        <a:bodyPr/>
        <a:lstStyle/>
        <a:p>
          <a:r>
            <a:rPr lang="es-ES"/>
            <a:t>Sensores: Utilizan sensores para recopilar datos del entorno, como temperatura, humedad, movimiento, etc.</a:t>
          </a:r>
        </a:p>
      </dgm:t>
    </dgm:pt>
    <dgm:pt modelId="{4121F137-A17A-4FC7-960E-DF87FD14DB7B}" type="parTrans" cxnId="{7AB44DAB-D3F8-450D-95B8-630EA205EF86}">
      <dgm:prSet/>
      <dgm:spPr/>
      <dgm:t>
        <a:bodyPr/>
        <a:lstStyle/>
        <a:p>
          <a:endParaRPr lang="es-ES"/>
        </a:p>
      </dgm:t>
    </dgm:pt>
    <dgm:pt modelId="{D0C427F8-908B-486C-9815-01979E4B88CD}" type="sibTrans" cxnId="{7AB44DAB-D3F8-450D-95B8-630EA205EF86}">
      <dgm:prSet/>
      <dgm:spPr/>
      <dgm:t>
        <a:bodyPr/>
        <a:lstStyle/>
        <a:p>
          <a:endParaRPr lang="es-ES"/>
        </a:p>
      </dgm:t>
    </dgm:pt>
    <dgm:pt modelId="{159073FD-BB04-40A9-B1E2-76F01B3FDBD7}">
      <dgm:prSet/>
      <dgm:spPr/>
      <dgm:t>
        <a:bodyPr/>
        <a:lstStyle/>
        <a:p>
          <a:r>
            <a:rPr lang="es-ES"/>
            <a:t>Automatización: Permiten la automatización de procesos, mejorando la eficiencia y reduciendo la necesidad de intervención humana.</a:t>
          </a:r>
        </a:p>
      </dgm:t>
    </dgm:pt>
    <dgm:pt modelId="{A1C6E57F-4475-4AF9-9367-43B3063E98BE}" type="parTrans" cxnId="{CBD60E5E-44C3-4933-8C74-80EB155DF2B9}">
      <dgm:prSet/>
      <dgm:spPr/>
      <dgm:t>
        <a:bodyPr/>
        <a:lstStyle/>
        <a:p>
          <a:endParaRPr lang="es-ES"/>
        </a:p>
      </dgm:t>
    </dgm:pt>
    <dgm:pt modelId="{900A08BA-6D41-4A69-9CFC-C815E90235C9}" type="sibTrans" cxnId="{CBD60E5E-44C3-4933-8C74-80EB155DF2B9}">
      <dgm:prSet/>
      <dgm:spPr/>
      <dgm:t>
        <a:bodyPr/>
        <a:lstStyle/>
        <a:p>
          <a:endParaRPr lang="es-ES"/>
        </a:p>
      </dgm:t>
    </dgm:pt>
    <dgm:pt modelId="{946029D6-6A86-4F08-954F-91E55ABC889A}">
      <dgm:prSet/>
      <dgm:spPr/>
      <dgm:t>
        <a:bodyPr/>
        <a:lstStyle/>
        <a:p>
          <a:r>
            <a:rPr lang="es-ES"/>
            <a:t>Análisis de Datos: Los datos recopilados se pueden analizar en tiempo real para tomar decisiones informadas y optimizar operaciones.</a:t>
          </a:r>
        </a:p>
      </dgm:t>
    </dgm:pt>
    <dgm:pt modelId="{56B6C8CA-9553-438C-83D1-502C3D56142C}" type="parTrans" cxnId="{9AA5BF0A-DA79-498E-97BD-643F7A445E03}">
      <dgm:prSet/>
      <dgm:spPr/>
      <dgm:t>
        <a:bodyPr/>
        <a:lstStyle/>
        <a:p>
          <a:endParaRPr lang="es-ES"/>
        </a:p>
      </dgm:t>
    </dgm:pt>
    <dgm:pt modelId="{9F026B12-FA3A-4915-9A0A-154003179F6D}" type="sibTrans" cxnId="{9AA5BF0A-DA79-498E-97BD-643F7A445E03}">
      <dgm:prSet/>
      <dgm:spPr/>
      <dgm:t>
        <a:bodyPr/>
        <a:lstStyle/>
        <a:p>
          <a:endParaRPr lang="es-ES"/>
        </a:p>
      </dgm:t>
    </dgm:pt>
    <dgm:pt modelId="{F933FDF2-151D-4761-90EA-0D5AA689A3D4}">
      <dgm:prSet/>
      <dgm:spPr/>
      <dgm:t>
        <a:bodyPr/>
        <a:lstStyle/>
        <a:p>
          <a:r>
            <a:rPr lang="es-ES" dirty="0"/>
            <a:t>Interoperabilidad: Los dispositivos IoT pueden integrarse con otros sistemas y plataformas, facilitando la creación de soluciones integrales</a:t>
          </a:r>
        </a:p>
      </dgm:t>
    </dgm:pt>
    <dgm:pt modelId="{C519BA4E-453D-4EC1-8F7B-05C69DF9B6DD}" type="parTrans" cxnId="{3316D3DA-E726-4BC6-BE90-33917BB7D8BB}">
      <dgm:prSet/>
      <dgm:spPr/>
      <dgm:t>
        <a:bodyPr/>
        <a:lstStyle/>
        <a:p>
          <a:endParaRPr lang="es-ES"/>
        </a:p>
      </dgm:t>
    </dgm:pt>
    <dgm:pt modelId="{6BD3E953-E324-4820-B2F8-CFEDEEA9AC17}" type="sibTrans" cxnId="{3316D3DA-E726-4BC6-BE90-33917BB7D8BB}">
      <dgm:prSet/>
      <dgm:spPr/>
      <dgm:t>
        <a:bodyPr/>
        <a:lstStyle/>
        <a:p>
          <a:endParaRPr lang="es-ES"/>
        </a:p>
      </dgm:t>
    </dgm:pt>
    <dgm:pt modelId="{8BD4A22F-E972-4385-9331-639CCEF5CE99}" type="pres">
      <dgm:prSet presAssocID="{FCE1D6BB-DF05-4E90-9E1F-59E10C773AF8}" presName="linearFlow" presStyleCnt="0">
        <dgm:presLayoutVars>
          <dgm:dir/>
          <dgm:resizeHandles val="exact"/>
        </dgm:presLayoutVars>
      </dgm:prSet>
      <dgm:spPr/>
    </dgm:pt>
    <dgm:pt modelId="{EAACDDEA-A9BD-49CE-9C5A-BC2B96E7A117}" type="pres">
      <dgm:prSet presAssocID="{DBC622CA-5948-4D10-B0E5-9D2027AD1985}" presName="composite" presStyleCnt="0"/>
      <dgm:spPr/>
    </dgm:pt>
    <dgm:pt modelId="{47A4EF22-672A-4A89-B065-5CE42EF89F9F}" type="pres">
      <dgm:prSet presAssocID="{DBC622CA-5948-4D10-B0E5-9D2027AD198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B26201-1B62-4FDC-8DEC-4D7416D82B32}" type="pres">
      <dgm:prSet presAssocID="{DBC622CA-5948-4D10-B0E5-9D2027AD1985}" presName="txShp" presStyleLbl="node1" presStyleIdx="0" presStyleCnt="5">
        <dgm:presLayoutVars>
          <dgm:bulletEnabled val="1"/>
        </dgm:presLayoutVars>
      </dgm:prSet>
      <dgm:spPr/>
    </dgm:pt>
    <dgm:pt modelId="{776EB8FB-49A1-45EC-8285-50859D4A0565}" type="pres">
      <dgm:prSet presAssocID="{D494C3BD-A68A-47ED-BC23-1F4321EDA832}" presName="spacing" presStyleCnt="0"/>
      <dgm:spPr/>
    </dgm:pt>
    <dgm:pt modelId="{E0E60012-E60E-47FE-8985-6004B86F8FA0}" type="pres">
      <dgm:prSet presAssocID="{6952A625-A8F0-42CD-9656-8ED2D214A07E}" presName="composite" presStyleCnt="0"/>
      <dgm:spPr/>
    </dgm:pt>
    <dgm:pt modelId="{8E6FD1C8-CEF6-49A5-B5EE-6FAA26F91EC3}" type="pres">
      <dgm:prSet presAssocID="{6952A625-A8F0-42CD-9656-8ED2D214A07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C86F0A-0AE3-4416-9D65-A013ED53B802}" type="pres">
      <dgm:prSet presAssocID="{6952A625-A8F0-42CD-9656-8ED2D214A07E}" presName="txShp" presStyleLbl="node1" presStyleIdx="1" presStyleCnt="5">
        <dgm:presLayoutVars>
          <dgm:bulletEnabled val="1"/>
        </dgm:presLayoutVars>
      </dgm:prSet>
      <dgm:spPr/>
    </dgm:pt>
    <dgm:pt modelId="{57E2A219-EA48-44A3-B259-AF4BFE5062E8}" type="pres">
      <dgm:prSet presAssocID="{D0C427F8-908B-486C-9815-01979E4B88CD}" presName="spacing" presStyleCnt="0"/>
      <dgm:spPr/>
    </dgm:pt>
    <dgm:pt modelId="{B34A219C-6198-4F40-88B8-0F94A7993EA6}" type="pres">
      <dgm:prSet presAssocID="{159073FD-BB04-40A9-B1E2-76F01B3FDBD7}" presName="composite" presStyleCnt="0"/>
      <dgm:spPr/>
    </dgm:pt>
    <dgm:pt modelId="{209E4AEF-B448-4E75-A6F7-C85F0721114E}" type="pres">
      <dgm:prSet presAssocID="{159073FD-BB04-40A9-B1E2-76F01B3FDBD7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30D35C-5420-4CB1-80B1-1CD61BC33CA8}" type="pres">
      <dgm:prSet presAssocID="{159073FD-BB04-40A9-B1E2-76F01B3FDBD7}" presName="txShp" presStyleLbl="node1" presStyleIdx="2" presStyleCnt="5">
        <dgm:presLayoutVars>
          <dgm:bulletEnabled val="1"/>
        </dgm:presLayoutVars>
      </dgm:prSet>
      <dgm:spPr/>
    </dgm:pt>
    <dgm:pt modelId="{3753BB19-ABB5-4993-B168-DCFDF46D1666}" type="pres">
      <dgm:prSet presAssocID="{900A08BA-6D41-4A69-9CFC-C815E90235C9}" presName="spacing" presStyleCnt="0"/>
      <dgm:spPr/>
    </dgm:pt>
    <dgm:pt modelId="{CD30656B-83B7-43F4-8671-D8691B615242}" type="pres">
      <dgm:prSet presAssocID="{946029D6-6A86-4F08-954F-91E55ABC889A}" presName="composite" presStyleCnt="0"/>
      <dgm:spPr/>
    </dgm:pt>
    <dgm:pt modelId="{03F4972D-A98C-4168-9E79-A424DDE89AFB}" type="pres">
      <dgm:prSet presAssocID="{946029D6-6A86-4F08-954F-91E55ABC889A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497F2A-C585-4A07-9AB8-69F3A144B134}" type="pres">
      <dgm:prSet presAssocID="{946029D6-6A86-4F08-954F-91E55ABC889A}" presName="txShp" presStyleLbl="node1" presStyleIdx="3" presStyleCnt="5">
        <dgm:presLayoutVars>
          <dgm:bulletEnabled val="1"/>
        </dgm:presLayoutVars>
      </dgm:prSet>
      <dgm:spPr/>
    </dgm:pt>
    <dgm:pt modelId="{A60DBE8E-A099-471A-A7EC-C728BC0350AE}" type="pres">
      <dgm:prSet presAssocID="{9F026B12-FA3A-4915-9A0A-154003179F6D}" presName="spacing" presStyleCnt="0"/>
      <dgm:spPr/>
    </dgm:pt>
    <dgm:pt modelId="{2419BA27-6ABE-48A8-A025-208433DA4458}" type="pres">
      <dgm:prSet presAssocID="{F933FDF2-151D-4761-90EA-0D5AA689A3D4}" presName="composite" presStyleCnt="0"/>
      <dgm:spPr/>
    </dgm:pt>
    <dgm:pt modelId="{8A85A3DF-2233-461E-96F1-89E32D252440}" type="pres">
      <dgm:prSet presAssocID="{F933FDF2-151D-4761-90EA-0D5AA689A3D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630F290-8A40-4CB8-A288-B8D40E61B80D}" type="pres">
      <dgm:prSet presAssocID="{F933FDF2-151D-4761-90EA-0D5AA689A3D4}" presName="txShp" presStyleLbl="node1" presStyleIdx="4" presStyleCnt="5">
        <dgm:presLayoutVars>
          <dgm:bulletEnabled val="1"/>
        </dgm:presLayoutVars>
      </dgm:prSet>
      <dgm:spPr/>
    </dgm:pt>
  </dgm:ptLst>
  <dgm:cxnLst>
    <dgm:cxn modelId="{DA510502-19F7-4B02-936B-654664D50764}" srcId="{FCE1D6BB-DF05-4E90-9E1F-59E10C773AF8}" destId="{DBC622CA-5948-4D10-B0E5-9D2027AD1985}" srcOrd="0" destOrd="0" parTransId="{03FA3B27-13BB-4F66-A4E9-9C443BF1D581}" sibTransId="{D494C3BD-A68A-47ED-BC23-1F4321EDA832}"/>
    <dgm:cxn modelId="{62B75405-6E92-4431-8E3E-8A4C47699231}" type="presOf" srcId="{F933FDF2-151D-4761-90EA-0D5AA689A3D4}" destId="{2630F290-8A40-4CB8-A288-B8D40E61B80D}" srcOrd="0" destOrd="0" presId="urn:microsoft.com/office/officeart/2005/8/layout/vList3"/>
    <dgm:cxn modelId="{9AA5BF0A-DA79-498E-97BD-643F7A445E03}" srcId="{FCE1D6BB-DF05-4E90-9E1F-59E10C773AF8}" destId="{946029D6-6A86-4F08-954F-91E55ABC889A}" srcOrd="3" destOrd="0" parTransId="{56B6C8CA-9553-438C-83D1-502C3D56142C}" sibTransId="{9F026B12-FA3A-4915-9A0A-154003179F6D}"/>
    <dgm:cxn modelId="{65879915-6AC0-4A69-B68B-FBBAAA24CF1D}" type="presOf" srcId="{946029D6-6A86-4F08-954F-91E55ABC889A}" destId="{4A497F2A-C585-4A07-9AB8-69F3A144B134}" srcOrd="0" destOrd="0" presId="urn:microsoft.com/office/officeart/2005/8/layout/vList3"/>
    <dgm:cxn modelId="{93F40F34-C075-4EA8-A85D-C4BF0D277187}" type="presOf" srcId="{159073FD-BB04-40A9-B1E2-76F01B3FDBD7}" destId="{6F30D35C-5420-4CB1-80B1-1CD61BC33CA8}" srcOrd="0" destOrd="0" presId="urn:microsoft.com/office/officeart/2005/8/layout/vList3"/>
    <dgm:cxn modelId="{CBD60E5E-44C3-4933-8C74-80EB155DF2B9}" srcId="{FCE1D6BB-DF05-4E90-9E1F-59E10C773AF8}" destId="{159073FD-BB04-40A9-B1E2-76F01B3FDBD7}" srcOrd="2" destOrd="0" parTransId="{A1C6E57F-4475-4AF9-9367-43B3063E98BE}" sibTransId="{900A08BA-6D41-4A69-9CFC-C815E90235C9}"/>
    <dgm:cxn modelId="{D02A679F-C891-40F2-9F50-010486302D1A}" type="presOf" srcId="{FCE1D6BB-DF05-4E90-9E1F-59E10C773AF8}" destId="{8BD4A22F-E972-4385-9331-639CCEF5CE99}" srcOrd="0" destOrd="0" presId="urn:microsoft.com/office/officeart/2005/8/layout/vList3"/>
    <dgm:cxn modelId="{7AB44DAB-D3F8-450D-95B8-630EA205EF86}" srcId="{FCE1D6BB-DF05-4E90-9E1F-59E10C773AF8}" destId="{6952A625-A8F0-42CD-9656-8ED2D214A07E}" srcOrd="1" destOrd="0" parTransId="{4121F137-A17A-4FC7-960E-DF87FD14DB7B}" sibTransId="{D0C427F8-908B-486C-9815-01979E4B88CD}"/>
    <dgm:cxn modelId="{682C04B1-A56B-46B1-BEA0-4EA45D45DD97}" type="presOf" srcId="{DBC622CA-5948-4D10-B0E5-9D2027AD1985}" destId="{77B26201-1B62-4FDC-8DEC-4D7416D82B32}" srcOrd="0" destOrd="0" presId="urn:microsoft.com/office/officeart/2005/8/layout/vList3"/>
    <dgm:cxn modelId="{ABDE1CB6-3FC4-44C5-9CA6-943125FF4584}" type="presOf" srcId="{6952A625-A8F0-42CD-9656-8ED2D214A07E}" destId="{76C86F0A-0AE3-4416-9D65-A013ED53B802}" srcOrd="0" destOrd="0" presId="urn:microsoft.com/office/officeart/2005/8/layout/vList3"/>
    <dgm:cxn modelId="{3316D3DA-E726-4BC6-BE90-33917BB7D8BB}" srcId="{FCE1D6BB-DF05-4E90-9E1F-59E10C773AF8}" destId="{F933FDF2-151D-4761-90EA-0D5AA689A3D4}" srcOrd="4" destOrd="0" parTransId="{C519BA4E-453D-4EC1-8F7B-05C69DF9B6DD}" sibTransId="{6BD3E953-E324-4820-B2F8-CFEDEEA9AC17}"/>
    <dgm:cxn modelId="{CA755DF7-E34C-4538-987E-22B6AC7A09BB}" type="presParOf" srcId="{8BD4A22F-E972-4385-9331-639CCEF5CE99}" destId="{EAACDDEA-A9BD-49CE-9C5A-BC2B96E7A117}" srcOrd="0" destOrd="0" presId="urn:microsoft.com/office/officeart/2005/8/layout/vList3"/>
    <dgm:cxn modelId="{AC557370-9C79-46BB-8756-199E01490B60}" type="presParOf" srcId="{EAACDDEA-A9BD-49CE-9C5A-BC2B96E7A117}" destId="{47A4EF22-672A-4A89-B065-5CE42EF89F9F}" srcOrd="0" destOrd="0" presId="urn:microsoft.com/office/officeart/2005/8/layout/vList3"/>
    <dgm:cxn modelId="{3B37BACA-76D6-44A7-9DB1-0304DF924B71}" type="presParOf" srcId="{EAACDDEA-A9BD-49CE-9C5A-BC2B96E7A117}" destId="{77B26201-1B62-4FDC-8DEC-4D7416D82B32}" srcOrd="1" destOrd="0" presId="urn:microsoft.com/office/officeart/2005/8/layout/vList3"/>
    <dgm:cxn modelId="{C569C922-6DD6-4984-98AB-B0D2DCDFBFED}" type="presParOf" srcId="{8BD4A22F-E972-4385-9331-639CCEF5CE99}" destId="{776EB8FB-49A1-45EC-8285-50859D4A0565}" srcOrd="1" destOrd="0" presId="urn:microsoft.com/office/officeart/2005/8/layout/vList3"/>
    <dgm:cxn modelId="{65E49B2B-480A-44EC-A863-404D9A0A449F}" type="presParOf" srcId="{8BD4A22F-E972-4385-9331-639CCEF5CE99}" destId="{E0E60012-E60E-47FE-8985-6004B86F8FA0}" srcOrd="2" destOrd="0" presId="urn:microsoft.com/office/officeart/2005/8/layout/vList3"/>
    <dgm:cxn modelId="{DA2D9B8C-5CA2-49AB-9398-C6CDC360F97B}" type="presParOf" srcId="{E0E60012-E60E-47FE-8985-6004B86F8FA0}" destId="{8E6FD1C8-CEF6-49A5-B5EE-6FAA26F91EC3}" srcOrd="0" destOrd="0" presId="urn:microsoft.com/office/officeart/2005/8/layout/vList3"/>
    <dgm:cxn modelId="{69574B85-7FDC-40F3-AEB8-BE4E4280E882}" type="presParOf" srcId="{E0E60012-E60E-47FE-8985-6004B86F8FA0}" destId="{76C86F0A-0AE3-4416-9D65-A013ED53B802}" srcOrd="1" destOrd="0" presId="urn:microsoft.com/office/officeart/2005/8/layout/vList3"/>
    <dgm:cxn modelId="{FCDA92D9-5D73-4D52-AF3A-FC2368CCBE2A}" type="presParOf" srcId="{8BD4A22F-E972-4385-9331-639CCEF5CE99}" destId="{57E2A219-EA48-44A3-B259-AF4BFE5062E8}" srcOrd="3" destOrd="0" presId="urn:microsoft.com/office/officeart/2005/8/layout/vList3"/>
    <dgm:cxn modelId="{7B64AD73-8F25-4895-9C84-B8D37DE296ED}" type="presParOf" srcId="{8BD4A22F-E972-4385-9331-639CCEF5CE99}" destId="{B34A219C-6198-4F40-88B8-0F94A7993EA6}" srcOrd="4" destOrd="0" presId="urn:microsoft.com/office/officeart/2005/8/layout/vList3"/>
    <dgm:cxn modelId="{798E8748-06FD-4123-9DE5-1D80790932F6}" type="presParOf" srcId="{B34A219C-6198-4F40-88B8-0F94A7993EA6}" destId="{209E4AEF-B448-4E75-A6F7-C85F0721114E}" srcOrd="0" destOrd="0" presId="urn:microsoft.com/office/officeart/2005/8/layout/vList3"/>
    <dgm:cxn modelId="{7E2D7DF5-4E93-4E6D-8A11-CA638D2468FC}" type="presParOf" srcId="{B34A219C-6198-4F40-88B8-0F94A7993EA6}" destId="{6F30D35C-5420-4CB1-80B1-1CD61BC33CA8}" srcOrd="1" destOrd="0" presId="urn:microsoft.com/office/officeart/2005/8/layout/vList3"/>
    <dgm:cxn modelId="{57C07563-F59C-4DE6-8191-8018B0C2E67D}" type="presParOf" srcId="{8BD4A22F-E972-4385-9331-639CCEF5CE99}" destId="{3753BB19-ABB5-4993-B168-DCFDF46D1666}" srcOrd="5" destOrd="0" presId="urn:microsoft.com/office/officeart/2005/8/layout/vList3"/>
    <dgm:cxn modelId="{C0DA53DD-A06B-4305-A828-9EC3C2A28924}" type="presParOf" srcId="{8BD4A22F-E972-4385-9331-639CCEF5CE99}" destId="{CD30656B-83B7-43F4-8671-D8691B615242}" srcOrd="6" destOrd="0" presId="urn:microsoft.com/office/officeart/2005/8/layout/vList3"/>
    <dgm:cxn modelId="{269221FB-C2CB-4CBA-88D0-CC09D3CC3E71}" type="presParOf" srcId="{CD30656B-83B7-43F4-8671-D8691B615242}" destId="{03F4972D-A98C-4168-9E79-A424DDE89AFB}" srcOrd="0" destOrd="0" presId="urn:microsoft.com/office/officeart/2005/8/layout/vList3"/>
    <dgm:cxn modelId="{765FC11C-7824-4E37-8BBF-0DE9A537B56E}" type="presParOf" srcId="{CD30656B-83B7-43F4-8671-D8691B615242}" destId="{4A497F2A-C585-4A07-9AB8-69F3A144B134}" srcOrd="1" destOrd="0" presId="urn:microsoft.com/office/officeart/2005/8/layout/vList3"/>
    <dgm:cxn modelId="{612F1834-2D22-4FC6-9D58-98309F43E96E}" type="presParOf" srcId="{8BD4A22F-E972-4385-9331-639CCEF5CE99}" destId="{A60DBE8E-A099-471A-A7EC-C728BC0350AE}" srcOrd="7" destOrd="0" presId="urn:microsoft.com/office/officeart/2005/8/layout/vList3"/>
    <dgm:cxn modelId="{A73D1792-EE66-4603-AA24-18B2931B489E}" type="presParOf" srcId="{8BD4A22F-E972-4385-9331-639CCEF5CE99}" destId="{2419BA27-6ABE-48A8-A025-208433DA4458}" srcOrd="8" destOrd="0" presId="urn:microsoft.com/office/officeart/2005/8/layout/vList3"/>
    <dgm:cxn modelId="{1E4C8508-FA4F-4E4A-81A3-FE5F537E607B}" type="presParOf" srcId="{2419BA27-6ABE-48A8-A025-208433DA4458}" destId="{8A85A3DF-2233-461E-96F1-89E32D252440}" srcOrd="0" destOrd="0" presId="urn:microsoft.com/office/officeart/2005/8/layout/vList3"/>
    <dgm:cxn modelId="{2CE1ECFC-4BD5-419A-A6FF-5E7C2F0A9522}" type="presParOf" srcId="{2419BA27-6ABE-48A8-A025-208433DA4458}" destId="{2630F290-8A40-4CB8-A288-B8D40E61B8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73B039-F8BC-4C1C-AAEF-BA30CC473D5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773268D-47CE-4B0E-9E90-E998394B7C53}">
      <dgm:prSet/>
      <dgm:spPr/>
      <dgm:t>
        <a:bodyPr/>
        <a:lstStyle/>
        <a:p>
          <a:r>
            <a:rPr lang="es-ES"/>
            <a:t>La ciberseguridad es esencial para proteger los sistemas, redes y datos de las amenazas cibernéticas. Dado que la Industria 4.0 se basa en la interconexión y digitalización de procesos industriales, la ciberseguridad garantiza la integridad, confidencialidad y disponibilidad de la información y los sistemas</a:t>
          </a:r>
        </a:p>
      </dgm:t>
    </dgm:pt>
    <dgm:pt modelId="{E5C12331-569A-4E59-A51B-E20B1DE89CF0}" type="parTrans" cxnId="{779B2AA2-7C24-49CA-8404-3B907FB684B5}">
      <dgm:prSet/>
      <dgm:spPr/>
      <dgm:t>
        <a:bodyPr/>
        <a:lstStyle/>
        <a:p>
          <a:endParaRPr lang="es-ES"/>
        </a:p>
      </dgm:t>
    </dgm:pt>
    <dgm:pt modelId="{33DDC67F-BD97-46BA-A9D8-7C104C77D456}" type="sibTrans" cxnId="{779B2AA2-7C24-49CA-8404-3B907FB684B5}">
      <dgm:prSet/>
      <dgm:spPr/>
      <dgm:t>
        <a:bodyPr/>
        <a:lstStyle/>
        <a:p>
          <a:endParaRPr lang="es-ES"/>
        </a:p>
      </dgm:t>
    </dgm:pt>
    <dgm:pt modelId="{AC1C9925-724D-415A-9227-6370EE4704D9}" type="pres">
      <dgm:prSet presAssocID="{F973B039-F8BC-4C1C-AAEF-BA30CC473D56}" presName="linearFlow" presStyleCnt="0">
        <dgm:presLayoutVars>
          <dgm:dir/>
          <dgm:resizeHandles val="exact"/>
        </dgm:presLayoutVars>
      </dgm:prSet>
      <dgm:spPr/>
    </dgm:pt>
    <dgm:pt modelId="{74415964-06D7-4C2B-9004-04EE6068F1D8}" type="pres">
      <dgm:prSet presAssocID="{B773268D-47CE-4B0E-9E90-E998394B7C53}" presName="composite" presStyleCnt="0"/>
      <dgm:spPr/>
    </dgm:pt>
    <dgm:pt modelId="{4BDACDD4-5950-45D7-A36F-51A0BB63A4A5}" type="pres">
      <dgm:prSet presAssocID="{B773268D-47CE-4B0E-9E90-E998394B7C5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67192EAB-4D5C-47FA-B849-7EC8D7508BED}" type="pres">
      <dgm:prSet presAssocID="{B773268D-47CE-4B0E-9E90-E998394B7C53}" presName="txShp" presStyleLbl="node1" presStyleIdx="0" presStyleCnt="1">
        <dgm:presLayoutVars>
          <dgm:bulletEnabled val="1"/>
        </dgm:presLayoutVars>
      </dgm:prSet>
      <dgm:spPr/>
    </dgm:pt>
  </dgm:ptLst>
  <dgm:cxnLst>
    <dgm:cxn modelId="{8EA9CE4A-C1FD-4664-84FC-CB318C8806AE}" type="presOf" srcId="{B773268D-47CE-4B0E-9E90-E998394B7C53}" destId="{67192EAB-4D5C-47FA-B849-7EC8D7508BED}" srcOrd="0" destOrd="0" presId="urn:microsoft.com/office/officeart/2005/8/layout/vList3"/>
    <dgm:cxn modelId="{0BC3D58B-BEA5-41D2-9A6D-B8A83664AE17}" type="presOf" srcId="{F973B039-F8BC-4C1C-AAEF-BA30CC473D56}" destId="{AC1C9925-724D-415A-9227-6370EE4704D9}" srcOrd="0" destOrd="0" presId="urn:microsoft.com/office/officeart/2005/8/layout/vList3"/>
    <dgm:cxn modelId="{779B2AA2-7C24-49CA-8404-3B907FB684B5}" srcId="{F973B039-F8BC-4C1C-AAEF-BA30CC473D56}" destId="{B773268D-47CE-4B0E-9E90-E998394B7C53}" srcOrd="0" destOrd="0" parTransId="{E5C12331-569A-4E59-A51B-E20B1DE89CF0}" sibTransId="{33DDC67F-BD97-46BA-A9D8-7C104C77D456}"/>
    <dgm:cxn modelId="{452CF2B3-2CB3-4783-A013-7944EBCD1239}" type="presParOf" srcId="{AC1C9925-724D-415A-9227-6370EE4704D9}" destId="{74415964-06D7-4C2B-9004-04EE6068F1D8}" srcOrd="0" destOrd="0" presId="urn:microsoft.com/office/officeart/2005/8/layout/vList3"/>
    <dgm:cxn modelId="{0CF1B38B-FB70-4AC3-9A3B-5911B199A512}" type="presParOf" srcId="{74415964-06D7-4C2B-9004-04EE6068F1D8}" destId="{4BDACDD4-5950-45D7-A36F-51A0BB63A4A5}" srcOrd="0" destOrd="0" presId="urn:microsoft.com/office/officeart/2005/8/layout/vList3"/>
    <dgm:cxn modelId="{2512D0F7-FC28-4B1B-8C52-0742FB4972C9}" type="presParOf" srcId="{74415964-06D7-4C2B-9004-04EE6068F1D8}" destId="{67192EAB-4D5C-47FA-B849-7EC8D7508B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EF53F4A-1849-409E-8863-C339110F0FA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665BF8E1-4557-49DA-8B16-357936D9E89C}">
      <dgm:prSet/>
      <dgm:spPr/>
      <dgm:t>
        <a:bodyPr/>
        <a:lstStyle/>
        <a:p>
          <a:r>
            <a:rPr lang="es-ES"/>
            <a:t>Protección de Datos: Asegura que la información sensible esté protegida contra accesos no autorizados y robos.</a:t>
          </a:r>
        </a:p>
      </dgm:t>
    </dgm:pt>
    <dgm:pt modelId="{C69CBB70-44EF-479B-85B3-2D042F13EDEB}" type="parTrans" cxnId="{DBFB9D6A-39A2-4324-86E5-C9D0F3CB4A2D}">
      <dgm:prSet/>
      <dgm:spPr/>
      <dgm:t>
        <a:bodyPr/>
        <a:lstStyle/>
        <a:p>
          <a:endParaRPr lang="es-ES"/>
        </a:p>
      </dgm:t>
    </dgm:pt>
    <dgm:pt modelId="{9C5347AF-BD31-464D-AD44-D90578C86281}" type="sibTrans" cxnId="{DBFB9D6A-39A2-4324-86E5-C9D0F3CB4A2D}">
      <dgm:prSet/>
      <dgm:spPr/>
      <dgm:t>
        <a:bodyPr/>
        <a:lstStyle/>
        <a:p>
          <a:endParaRPr lang="es-ES"/>
        </a:p>
      </dgm:t>
    </dgm:pt>
    <dgm:pt modelId="{369F989F-7E27-4B7C-9A14-2747B86C5A04}">
      <dgm:prSet/>
      <dgm:spPr/>
      <dgm:t>
        <a:bodyPr/>
        <a:lstStyle/>
        <a:p>
          <a:r>
            <a:rPr lang="es-ES"/>
            <a:t>Resiliencia: Mejora la capacidad de los sistemas para resistir y recuperarse de ataques cibernéticos.</a:t>
          </a:r>
        </a:p>
      </dgm:t>
    </dgm:pt>
    <dgm:pt modelId="{39952E3E-3753-43E7-A320-D7C161F5184B}" type="parTrans" cxnId="{E6D85F27-3938-413E-9175-4E52D9CFA58B}">
      <dgm:prSet/>
      <dgm:spPr/>
      <dgm:t>
        <a:bodyPr/>
        <a:lstStyle/>
        <a:p>
          <a:endParaRPr lang="es-ES"/>
        </a:p>
      </dgm:t>
    </dgm:pt>
    <dgm:pt modelId="{F9FC39E1-B14F-43CC-8303-A3EBAE902759}" type="sibTrans" cxnId="{E6D85F27-3938-413E-9175-4E52D9CFA58B}">
      <dgm:prSet/>
      <dgm:spPr/>
      <dgm:t>
        <a:bodyPr/>
        <a:lstStyle/>
        <a:p>
          <a:endParaRPr lang="es-ES"/>
        </a:p>
      </dgm:t>
    </dgm:pt>
    <dgm:pt modelId="{626A637B-3207-429C-8AC9-1BBA061DDBC2}">
      <dgm:prSet/>
      <dgm:spPr/>
      <dgm:t>
        <a:bodyPr/>
        <a:lstStyle/>
        <a:p>
          <a:r>
            <a:rPr lang="es-ES"/>
            <a:t>Autenticación y Control de Acceso: Implementa métodos para verificar la identidad de los usuarios y controlar quién puede acceder a qué información.</a:t>
          </a:r>
        </a:p>
      </dgm:t>
    </dgm:pt>
    <dgm:pt modelId="{0C05D6FC-3EA0-4E21-9FE6-29522CA20AF2}" type="parTrans" cxnId="{62118CDC-ADA2-4E0B-8C12-16E5BBA9EB5A}">
      <dgm:prSet/>
      <dgm:spPr/>
      <dgm:t>
        <a:bodyPr/>
        <a:lstStyle/>
        <a:p>
          <a:endParaRPr lang="es-ES"/>
        </a:p>
      </dgm:t>
    </dgm:pt>
    <dgm:pt modelId="{04E4A60A-FAB1-4E38-B2D0-F9198A483F43}" type="sibTrans" cxnId="{62118CDC-ADA2-4E0B-8C12-16E5BBA9EB5A}">
      <dgm:prSet/>
      <dgm:spPr/>
      <dgm:t>
        <a:bodyPr/>
        <a:lstStyle/>
        <a:p>
          <a:endParaRPr lang="es-ES"/>
        </a:p>
      </dgm:t>
    </dgm:pt>
    <dgm:pt modelId="{F11D02C4-2D5B-42D0-9D2A-E58B94B87FC2}">
      <dgm:prSet/>
      <dgm:spPr/>
      <dgm:t>
        <a:bodyPr/>
        <a:lstStyle/>
        <a:p>
          <a:r>
            <a:rPr lang="es-ES"/>
            <a:t>Monitoreo Continuo: Utiliza herramientas para supervisar constantemente las redes y sistemas en busca de actividades sospechosas.</a:t>
          </a:r>
        </a:p>
      </dgm:t>
    </dgm:pt>
    <dgm:pt modelId="{9DFBBB63-D952-4A7F-8E5D-F8A20F4852EC}" type="parTrans" cxnId="{0344D57B-817E-4962-9E04-B4F1DEFD59A4}">
      <dgm:prSet/>
      <dgm:spPr/>
      <dgm:t>
        <a:bodyPr/>
        <a:lstStyle/>
        <a:p>
          <a:endParaRPr lang="es-ES"/>
        </a:p>
      </dgm:t>
    </dgm:pt>
    <dgm:pt modelId="{97CE7120-A415-4706-9164-360292F0C729}" type="sibTrans" cxnId="{0344D57B-817E-4962-9E04-B4F1DEFD59A4}">
      <dgm:prSet/>
      <dgm:spPr/>
      <dgm:t>
        <a:bodyPr/>
        <a:lstStyle/>
        <a:p>
          <a:endParaRPr lang="es-ES"/>
        </a:p>
      </dgm:t>
    </dgm:pt>
    <dgm:pt modelId="{5705A90B-4C53-45F0-84A2-B1051C5251D2}">
      <dgm:prSet/>
      <dgm:spPr/>
      <dgm:t>
        <a:bodyPr/>
        <a:lstStyle/>
        <a:p>
          <a:r>
            <a:rPr lang="es-ES"/>
            <a:t>Actualización y Parches: Mantiene los sistemas actualizados con las últimas medidas de seguridad para proteger contra nuevas vulnerabilidades</a:t>
          </a:r>
        </a:p>
      </dgm:t>
    </dgm:pt>
    <dgm:pt modelId="{9AADF1F4-3043-4E3F-9B25-2FF6AA719540}" type="parTrans" cxnId="{6F8E0F74-1C07-42BE-913B-C6AC09D19481}">
      <dgm:prSet/>
      <dgm:spPr/>
      <dgm:t>
        <a:bodyPr/>
        <a:lstStyle/>
        <a:p>
          <a:endParaRPr lang="es-ES"/>
        </a:p>
      </dgm:t>
    </dgm:pt>
    <dgm:pt modelId="{0AFE7DBA-FA6E-4A34-8558-3A3358987174}" type="sibTrans" cxnId="{6F8E0F74-1C07-42BE-913B-C6AC09D19481}">
      <dgm:prSet/>
      <dgm:spPr/>
      <dgm:t>
        <a:bodyPr/>
        <a:lstStyle/>
        <a:p>
          <a:endParaRPr lang="es-ES"/>
        </a:p>
      </dgm:t>
    </dgm:pt>
    <dgm:pt modelId="{7B166A44-2882-4EA8-BE28-74C1A1A540D4}" type="pres">
      <dgm:prSet presAssocID="{7EF53F4A-1849-409E-8863-C339110F0FAC}" presName="cycle" presStyleCnt="0">
        <dgm:presLayoutVars>
          <dgm:dir/>
          <dgm:resizeHandles val="exact"/>
        </dgm:presLayoutVars>
      </dgm:prSet>
      <dgm:spPr/>
    </dgm:pt>
    <dgm:pt modelId="{A66ED7B2-4A2E-48A8-8C6A-D09778B067B6}" type="pres">
      <dgm:prSet presAssocID="{665BF8E1-4557-49DA-8B16-357936D9E89C}" presName="node" presStyleLbl="node1" presStyleIdx="0" presStyleCnt="5">
        <dgm:presLayoutVars>
          <dgm:bulletEnabled val="1"/>
        </dgm:presLayoutVars>
      </dgm:prSet>
      <dgm:spPr/>
    </dgm:pt>
    <dgm:pt modelId="{FC153111-BD77-40AB-97D3-9575F2CB1264}" type="pres">
      <dgm:prSet presAssocID="{9C5347AF-BD31-464D-AD44-D90578C86281}" presName="sibTrans" presStyleLbl="sibTrans2D1" presStyleIdx="0" presStyleCnt="5"/>
      <dgm:spPr/>
    </dgm:pt>
    <dgm:pt modelId="{77124964-4EF7-4F47-9A7F-8E45D387E7B5}" type="pres">
      <dgm:prSet presAssocID="{9C5347AF-BD31-464D-AD44-D90578C86281}" presName="connectorText" presStyleLbl="sibTrans2D1" presStyleIdx="0" presStyleCnt="5"/>
      <dgm:spPr/>
    </dgm:pt>
    <dgm:pt modelId="{43C358A0-2D76-4D88-9637-31C9097BAD01}" type="pres">
      <dgm:prSet presAssocID="{369F989F-7E27-4B7C-9A14-2747B86C5A04}" presName="node" presStyleLbl="node1" presStyleIdx="1" presStyleCnt="5">
        <dgm:presLayoutVars>
          <dgm:bulletEnabled val="1"/>
        </dgm:presLayoutVars>
      </dgm:prSet>
      <dgm:spPr/>
    </dgm:pt>
    <dgm:pt modelId="{144825A2-B87D-4788-9ECC-F41E65BC55F2}" type="pres">
      <dgm:prSet presAssocID="{F9FC39E1-B14F-43CC-8303-A3EBAE902759}" presName="sibTrans" presStyleLbl="sibTrans2D1" presStyleIdx="1" presStyleCnt="5"/>
      <dgm:spPr/>
    </dgm:pt>
    <dgm:pt modelId="{63F4E51E-95E8-4279-9FA8-9DD255BA5AE7}" type="pres">
      <dgm:prSet presAssocID="{F9FC39E1-B14F-43CC-8303-A3EBAE902759}" presName="connectorText" presStyleLbl="sibTrans2D1" presStyleIdx="1" presStyleCnt="5"/>
      <dgm:spPr/>
    </dgm:pt>
    <dgm:pt modelId="{D5F98095-C641-4234-8D3C-83692ABB7509}" type="pres">
      <dgm:prSet presAssocID="{626A637B-3207-429C-8AC9-1BBA061DDBC2}" presName="node" presStyleLbl="node1" presStyleIdx="2" presStyleCnt="5">
        <dgm:presLayoutVars>
          <dgm:bulletEnabled val="1"/>
        </dgm:presLayoutVars>
      </dgm:prSet>
      <dgm:spPr/>
    </dgm:pt>
    <dgm:pt modelId="{34DACF56-252F-43D1-800B-E565976FDDCC}" type="pres">
      <dgm:prSet presAssocID="{04E4A60A-FAB1-4E38-B2D0-F9198A483F43}" presName="sibTrans" presStyleLbl="sibTrans2D1" presStyleIdx="2" presStyleCnt="5"/>
      <dgm:spPr/>
    </dgm:pt>
    <dgm:pt modelId="{78051A96-A038-45F5-BCC6-8291B2600E23}" type="pres">
      <dgm:prSet presAssocID="{04E4A60A-FAB1-4E38-B2D0-F9198A483F43}" presName="connectorText" presStyleLbl="sibTrans2D1" presStyleIdx="2" presStyleCnt="5"/>
      <dgm:spPr/>
    </dgm:pt>
    <dgm:pt modelId="{7DFED590-97B0-4887-81E0-804705B4F84F}" type="pres">
      <dgm:prSet presAssocID="{F11D02C4-2D5B-42D0-9D2A-E58B94B87FC2}" presName="node" presStyleLbl="node1" presStyleIdx="3" presStyleCnt="5">
        <dgm:presLayoutVars>
          <dgm:bulletEnabled val="1"/>
        </dgm:presLayoutVars>
      </dgm:prSet>
      <dgm:spPr/>
    </dgm:pt>
    <dgm:pt modelId="{7AA5D507-BA78-4397-9D80-0B35982509E4}" type="pres">
      <dgm:prSet presAssocID="{97CE7120-A415-4706-9164-360292F0C729}" presName="sibTrans" presStyleLbl="sibTrans2D1" presStyleIdx="3" presStyleCnt="5"/>
      <dgm:spPr/>
    </dgm:pt>
    <dgm:pt modelId="{935B798C-564F-4C25-AEB5-9593A9DF24E6}" type="pres">
      <dgm:prSet presAssocID="{97CE7120-A415-4706-9164-360292F0C729}" presName="connectorText" presStyleLbl="sibTrans2D1" presStyleIdx="3" presStyleCnt="5"/>
      <dgm:spPr/>
    </dgm:pt>
    <dgm:pt modelId="{641B4ECD-D9E8-4B3C-BCDF-F96266A5F9C7}" type="pres">
      <dgm:prSet presAssocID="{5705A90B-4C53-45F0-84A2-B1051C5251D2}" presName="node" presStyleLbl="node1" presStyleIdx="4" presStyleCnt="5">
        <dgm:presLayoutVars>
          <dgm:bulletEnabled val="1"/>
        </dgm:presLayoutVars>
      </dgm:prSet>
      <dgm:spPr/>
    </dgm:pt>
    <dgm:pt modelId="{F367ED77-1C7F-439C-A65F-474337011C9E}" type="pres">
      <dgm:prSet presAssocID="{0AFE7DBA-FA6E-4A34-8558-3A3358987174}" presName="sibTrans" presStyleLbl="sibTrans2D1" presStyleIdx="4" presStyleCnt="5"/>
      <dgm:spPr/>
    </dgm:pt>
    <dgm:pt modelId="{3144F270-5CC4-4A9C-B63D-805396A519C8}" type="pres">
      <dgm:prSet presAssocID="{0AFE7DBA-FA6E-4A34-8558-3A3358987174}" presName="connectorText" presStyleLbl="sibTrans2D1" presStyleIdx="4" presStyleCnt="5"/>
      <dgm:spPr/>
    </dgm:pt>
  </dgm:ptLst>
  <dgm:cxnLst>
    <dgm:cxn modelId="{81517800-125A-46DF-BA70-A61BEDE02AEE}" type="presOf" srcId="{9C5347AF-BD31-464D-AD44-D90578C86281}" destId="{77124964-4EF7-4F47-9A7F-8E45D387E7B5}" srcOrd="1" destOrd="0" presId="urn:microsoft.com/office/officeart/2005/8/layout/cycle2"/>
    <dgm:cxn modelId="{78012C04-D6C6-43EA-816D-B6345C3A0470}" type="presOf" srcId="{626A637B-3207-429C-8AC9-1BBA061DDBC2}" destId="{D5F98095-C641-4234-8D3C-83692ABB7509}" srcOrd="0" destOrd="0" presId="urn:microsoft.com/office/officeart/2005/8/layout/cycle2"/>
    <dgm:cxn modelId="{E6D85F27-3938-413E-9175-4E52D9CFA58B}" srcId="{7EF53F4A-1849-409E-8863-C339110F0FAC}" destId="{369F989F-7E27-4B7C-9A14-2747B86C5A04}" srcOrd="1" destOrd="0" parTransId="{39952E3E-3753-43E7-A320-D7C161F5184B}" sibTransId="{F9FC39E1-B14F-43CC-8303-A3EBAE902759}"/>
    <dgm:cxn modelId="{E96B5F28-49DE-4D14-A2FA-10F71F834DEA}" type="presOf" srcId="{97CE7120-A415-4706-9164-360292F0C729}" destId="{935B798C-564F-4C25-AEB5-9593A9DF24E6}" srcOrd="1" destOrd="0" presId="urn:microsoft.com/office/officeart/2005/8/layout/cycle2"/>
    <dgm:cxn modelId="{55AEAF2C-CD25-4CC2-A39D-75677A0AACAF}" type="presOf" srcId="{7EF53F4A-1849-409E-8863-C339110F0FAC}" destId="{7B166A44-2882-4EA8-BE28-74C1A1A540D4}" srcOrd="0" destOrd="0" presId="urn:microsoft.com/office/officeart/2005/8/layout/cycle2"/>
    <dgm:cxn modelId="{AABD4C3A-7782-412C-B3C9-99A102D3713D}" type="presOf" srcId="{369F989F-7E27-4B7C-9A14-2747B86C5A04}" destId="{43C358A0-2D76-4D88-9637-31C9097BAD01}" srcOrd="0" destOrd="0" presId="urn:microsoft.com/office/officeart/2005/8/layout/cycle2"/>
    <dgm:cxn modelId="{87E1713B-7C76-4C9C-BCB2-2ACCCF7953B7}" type="presOf" srcId="{5705A90B-4C53-45F0-84A2-B1051C5251D2}" destId="{641B4ECD-D9E8-4B3C-BCDF-F96266A5F9C7}" srcOrd="0" destOrd="0" presId="urn:microsoft.com/office/officeart/2005/8/layout/cycle2"/>
    <dgm:cxn modelId="{DBFB9D6A-39A2-4324-86E5-C9D0F3CB4A2D}" srcId="{7EF53F4A-1849-409E-8863-C339110F0FAC}" destId="{665BF8E1-4557-49DA-8B16-357936D9E89C}" srcOrd="0" destOrd="0" parTransId="{C69CBB70-44EF-479B-85B3-2D042F13EDEB}" sibTransId="{9C5347AF-BD31-464D-AD44-D90578C86281}"/>
    <dgm:cxn modelId="{5A10614E-73F1-46E6-AE2B-E847E0DE56E7}" type="presOf" srcId="{F9FC39E1-B14F-43CC-8303-A3EBAE902759}" destId="{144825A2-B87D-4788-9ECC-F41E65BC55F2}" srcOrd="0" destOrd="0" presId="urn:microsoft.com/office/officeart/2005/8/layout/cycle2"/>
    <dgm:cxn modelId="{6F979A52-8CA9-4BA9-A290-7347439EA29D}" type="presOf" srcId="{9C5347AF-BD31-464D-AD44-D90578C86281}" destId="{FC153111-BD77-40AB-97D3-9575F2CB1264}" srcOrd="0" destOrd="0" presId="urn:microsoft.com/office/officeart/2005/8/layout/cycle2"/>
    <dgm:cxn modelId="{6F8E0F74-1C07-42BE-913B-C6AC09D19481}" srcId="{7EF53F4A-1849-409E-8863-C339110F0FAC}" destId="{5705A90B-4C53-45F0-84A2-B1051C5251D2}" srcOrd="4" destOrd="0" parTransId="{9AADF1F4-3043-4E3F-9B25-2FF6AA719540}" sibTransId="{0AFE7DBA-FA6E-4A34-8558-3A3358987174}"/>
    <dgm:cxn modelId="{0344D57B-817E-4962-9E04-B4F1DEFD59A4}" srcId="{7EF53F4A-1849-409E-8863-C339110F0FAC}" destId="{F11D02C4-2D5B-42D0-9D2A-E58B94B87FC2}" srcOrd="3" destOrd="0" parTransId="{9DFBBB63-D952-4A7F-8E5D-F8A20F4852EC}" sibTransId="{97CE7120-A415-4706-9164-360292F0C729}"/>
    <dgm:cxn modelId="{3F421280-E7EB-4338-A481-D879807C6113}" type="presOf" srcId="{04E4A60A-FAB1-4E38-B2D0-F9198A483F43}" destId="{78051A96-A038-45F5-BCC6-8291B2600E23}" srcOrd="1" destOrd="0" presId="urn:microsoft.com/office/officeart/2005/8/layout/cycle2"/>
    <dgm:cxn modelId="{6BEE3B81-B227-49FF-8DD6-883A956853F9}" type="presOf" srcId="{0AFE7DBA-FA6E-4A34-8558-3A3358987174}" destId="{3144F270-5CC4-4A9C-B63D-805396A519C8}" srcOrd="1" destOrd="0" presId="urn:microsoft.com/office/officeart/2005/8/layout/cycle2"/>
    <dgm:cxn modelId="{8FEE4886-EFB5-4937-B632-24F73B5543C9}" type="presOf" srcId="{F11D02C4-2D5B-42D0-9D2A-E58B94B87FC2}" destId="{7DFED590-97B0-4887-81E0-804705B4F84F}" srcOrd="0" destOrd="0" presId="urn:microsoft.com/office/officeart/2005/8/layout/cycle2"/>
    <dgm:cxn modelId="{21C9138E-1A26-45BD-90EB-4B3463DBD9E3}" type="presOf" srcId="{665BF8E1-4557-49DA-8B16-357936D9E89C}" destId="{A66ED7B2-4A2E-48A8-8C6A-D09778B067B6}" srcOrd="0" destOrd="0" presId="urn:microsoft.com/office/officeart/2005/8/layout/cycle2"/>
    <dgm:cxn modelId="{3C183591-91C3-4FBA-8F39-C3C9882368A9}" type="presOf" srcId="{97CE7120-A415-4706-9164-360292F0C729}" destId="{7AA5D507-BA78-4397-9D80-0B35982509E4}" srcOrd="0" destOrd="0" presId="urn:microsoft.com/office/officeart/2005/8/layout/cycle2"/>
    <dgm:cxn modelId="{F0A7C7B9-A7A3-47E8-829E-82FF7102BA5D}" type="presOf" srcId="{F9FC39E1-B14F-43CC-8303-A3EBAE902759}" destId="{63F4E51E-95E8-4279-9FA8-9DD255BA5AE7}" srcOrd="1" destOrd="0" presId="urn:microsoft.com/office/officeart/2005/8/layout/cycle2"/>
    <dgm:cxn modelId="{62118CDC-ADA2-4E0B-8C12-16E5BBA9EB5A}" srcId="{7EF53F4A-1849-409E-8863-C339110F0FAC}" destId="{626A637B-3207-429C-8AC9-1BBA061DDBC2}" srcOrd="2" destOrd="0" parTransId="{0C05D6FC-3EA0-4E21-9FE6-29522CA20AF2}" sibTransId="{04E4A60A-FAB1-4E38-B2D0-F9198A483F43}"/>
    <dgm:cxn modelId="{4F5739DE-2BC4-4B85-B254-FE94237E8076}" type="presOf" srcId="{04E4A60A-FAB1-4E38-B2D0-F9198A483F43}" destId="{34DACF56-252F-43D1-800B-E565976FDDCC}" srcOrd="0" destOrd="0" presId="urn:microsoft.com/office/officeart/2005/8/layout/cycle2"/>
    <dgm:cxn modelId="{241054F0-AF96-4C68-A7E2-435ADD877F94}" type="presOf" srcId="{0AFE7DBA-FA6E-4A34-8558-3A3358987174}" destId="{F367ED77-1C7F-439C-A65F-474337011C9E}" srcOrd="0" destOrd="0" presId="urn:microsoft.com/office/officeart/2005/8/layout/cycle2"/>
    <dgm:cxn modelId="{4993926E-F8A2-4D8E-917C-42E0D798D3FA}" type="presParOf" srcId="{7B166A44-2882-4EA8-BE28-74C1A1A540D4}" destId="{A66ED7B2-4A2E-48A8-8C6A-D09778B067B6}" srcOrd="0" destOrd="0" presId="urn:microsoft.com/office/officeart/2005/8/layout/cycle2"/>
    <dgm:cxn modelId="{47E0EBBD-70B6-4CCC-A020-C855C573835F}" type="presParOf" srcId="{7B166A44-2882-4EA8-BE28-74C1A1A540D4}" destId="{FC153111-BD77-40AB-97D3-9575F2CB1264}" srcOrd="1" destOrd="0" presId="urn:microsoft.com/office/officeart/2005/8/layout/cycle2"/>
    <dgm:cxn modelId="{9703C996-47CB-41F5-B9CE-B2A69C53716F}" type="presParOf" srcId="{FC153111-BD77-40AB-97D3-9575F2CB1264}" destId="{77124964-4EF7-4F47-9A7F-8E45D387E7B5}" srcOrd="0" destOrd="0" presId="urn:microsoft.com/office/officeart/2005/8/layout/cycle2"/>
    <dgm:cxn modelId="{3BA54B2C-DAD7-4D6E-8725-4B81351727DE}" type="presParOf" srcId="{7B166A44-2882-4EA8-BE28-74C1A1A540D4}" destId="{43C358A0-2D76-4D88-9637-31C9097BAD01}" srcOrd="2" destOrd="0" presId="urn:microsoft.com/office/officeart/2005/8/layout/cycle2"/>
    <dgm:cxn modelId="{B4A249D3-9AD6-44A4-99F0-3B8B75C01BE0}" type="presParOf" srcId="{7B166A44-2882-4EA8-BE28-74C1A1A540D4}" destId="{144825A2-B87D-4788-9ECC-F41E65BC55F2}" srcOrd="3" destOrd="0" presId="urn:microsoft.com/office/officeart/2005/8/layout/cycle2"/>
    <dgm:cxn modelId="{ED8D9E60-F410-4ABB-8D8C-31BB6F09B83F}" type="presParOf" srcId="{144825A2-B87D-4788-9ECC-F41E65BC55F2}" destId="{63F4E51E-95E8-4279-9FA8-9DD255BA5AE7}" srcOrd="0" destOrd="0" presId="urn:microsoft.com/office/officeart/2005/8/layout/cycle2"/>
    <dgm:cxn modelId="{FA38FE77-06FB-40D7-934B-941619A279A5}" type="presParOf" srcId="{7B166A44-2882-4EA8-BE28-74C1A1A540D4}" destId="{D5F98095-C641-4234-8D3C-83692ABB7509}" srcOrd="4" destOrd="0" presId="urn:microsoft.com/office/officeart/2005/8/layout/cycle2"/>
    <dgm:cxn modelId="{557B4123-FCC9-4014-822A-D10760513DE7}" type="presParOf" srcId="{7B166A44-2882-4EA8-BE28-74C1A1A540D4}" destId="{34DACF56-252F-43D1-800B-E565976FDDCC}" srcOrd="5" destOrd="0" presId="urn:microsoft.com/office/officeart/2005/8/layout/cycle2"/>
    <dgm:cxn modelId="{51E9B8B4-DD3F-4CC1-A1D5-C0786A459864}" type="presParOf" srcId="{34DACF56-252F-43D1-800B-E565976FDDCC}" destId="{78051A96-A038-45F5-BCC6-8291B2600E23}" srcOrd="0" destOrd="0" presId="urn:microsoft.com/office/officeart/2005/8/layout/cycle2"/>
    <dgm:cxn modelId="{B4C4F6B7-AFFC-4EC1-853F-812142F3F26B}" type="presParOf" srcId="{7B166A44-2882-4EA8-BE28-74C1A1A540D4}" destId="{7DFED590-97B0-4887-81E0-804705B4F84F}" srcOrd="6" destOrd="0" presId="urn:microsoft.com/office/officeart/2005/8/layout/cycle2"/>
    <dgm:cxn modelId="{05AC09C2-DF47-43B9-A844-C75AF8C1731E}" type="presParOf" srcId="{7B166A44-2882-4EA8-BE28-74C1A1A540D4}" destId="{7AA5D507-BA78-4397-9D80-0B35982509E4}" srcOrd="7" destOrd="0" presId="urn:microsoft.com/office/officeart/2005/8/layout/cycle2"/>
    <dgm:cxn modelId="{0FE5C48C-C29F-4A92-B3CC-57849FC20393}" type="presParOf" srcId="{7AA5D507-BA78-4397-9D80-0B35982509E4}" destId="{935B798C-564F-4C25-AEB5-9593A9DF24E6}" srcOrd="0" destOrd="0" presId="urn:microsoft.com/office/officeart/2005/8/layout/cycle2"/>
    <dgm:cxn modelId="{D997C7A4-6AA3-4D0C-A48B-B4E58360AB8B}" type="presParOf" srcId="{7B166A44-2882-4EA8-BE28-74C1A1A540D4}" destId="{641B4ECD-D9E8-4B3C-BCDF-F96266A5F9C7}" srcOrd="8" destOrd="0" presId="urn:microsoft.com/office/officeart/2005/8/layout/cycle2"/>
    <dgm:cxn modelId="{7CC204F7-2396-43B9-9EE1-4B4278EDDB8B}" type="presParOf" srcId="{7B166A44-2882-4EA8-BE28-74C1A1A540D4}" destId="{F367ED77-1C7F-439C-A65F-474337011C9E}" srcOrd="9" destOrd="0" presId="urn:microsoft.com/office/officeart/2005/8/layout/cycle2"/>
    <dgm:cxn modelId="{76B38DAA-0A65-45DA-BFE1-718E66572B01}" type="presParOf" srcId="{F367ED77-1C7F-439C-A65F-474337011C9E}" destId="{3144F270-5CC4-4A9C-B63D-805396A519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C9227-4476-4FD9-BF09-4A82E722AAE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577CA0A-AA28-400D-AA9C-DDF91A4573DA}">
      <dgm:prSet/>
      <dgm:spPr/>
      <dgm:t>
        <a:bodyPr/>
        <a:lstStyle/>
        <a:p>
          <a:r>
            <a:rPr lang="es-ES" dirty="0"/>
            <a:t>Volumen: La cantidad de datos es enorme, a menudo en terabytes o petabytes.</a:t>
          </a:r>
        </a:p>
      </dgm:t>
    </dgm:pt>
    <dgm:pt modelId="{693B31A0-314A-4809-A56F-408F72A64D8E}" type="parTrans" cxnId="{3B0C604B-62F8-46CB-8FFF-D7B483078C40}">
      <dgm:prSet/>
      <dgm:spPr/>
      <dgm:t>
        <a:bodyPr/>
        <a:lstStyle/>
        <a:p>
          <a:endParaRPr lang="es-ES"/>
        </a:p>
      </dgm:t>
    </dgm:pt>
    <dgm:pt modelId="{FF340309-E2EA-4AF4-8FF2-69B9319E2055}" type="sibTrans" cxnId="{3B0C604B-62F8-46CB-8FFF-D7B483078C40}">
      <dgm:prSet/>
      <dgm:spPr/>
      <dgm:t>
        <a:bodyPr/>
        <a:lstStyle/>
        <a:p>
          <a:endParaRPr lang="es-ES"/>
        </a:p>
      </dgm:t>
    </dgm:pt>
    <dgm:pt modelId="{9AC90729-6C11-4508-AC9D-489D1915E952}">
      <dgm:prSet/>
      <dgm:spPr/>
      <dgm:t>
        <a:bodyPr/>
        <a:lstStyle/>
        <a:p>
          <a:r>
            <a:rPr lang="es-ES"/>
            <a:t>Velocidad: Los datos se generan y procesan a una velocidad muy alta, a menudo en tiempo real.</a:t>
          </a:r>
        </a:p>
      </dgm:t>
    </dgm:pt>
    <dgm:pt modelId="{B8599774-1193-48B3-9683-EBC0CF102FAB}" type="parTrans" cxnId="{620491FA-45BD-4AEE-B47B-F31CE0F84A89}">
      <dgm:prSet/>
      <dgm:spPr/>
      <dgm:t>
        <a:bodyPr/>
        <a:lstStyle/>
        <a:p>
          <a:endParaRPr lang="es-ES"/>
        </a:p>
      </dgm:t>
    </dgm:pt>
    <dgm:pt modelId="{0A39CEA9-24E3-4B96-BD2B-EC6CAC935328}" type="sibTrans" cxnId="{620491FA-45BD-4AEE-B47B-F31CE0F84A89}">
      <dgm:prSet/>
      <dgm:spPr/>
      <dgm:t>
        <a:bodyPr/>
        <a:lstStyle/>
        <a:p>
          <a:endParaRPr lang="es-ES"/>
        </a:p>
      </dgm:t>
    </dgm:pt>
    <dgm:pt modelId="{62B35A6F-4EEA-46D6-B314-8C685099AD3C}">
      <dgm:prSet/>
      <dgm:spPr/>
      <dgm:t>
        <a:bodyPr/>
        <a:lstStyle/>
        <a:p>
          <a:r>
            <a:rPr lang="es-ES"/>
            <a:t>Variedad: Los datos provienen de diversas fuentes y pueden ser estructurados (como bases de datos) o no estructurados (como texto, imágenes, videos).</a:t>
          </a:r>
        </a:p>
      </dgm:t>
    </dgm:pt>
    <dgm:pt modelId="{C57214DB-5EAC-42F9-BB79-44BBD0AFBC51}" type="parTrans" cxnId="{9976CD6F-F6C6-46FB-80F2-0D121B4E77AD}">
      <dgm:prSet/>
      <dgm:spPr/>
      <dgm:t>
        <a:bodyPr/>
        <a:lstStyle/>
        <a:p>
          <a:endParaRPr lang="es-ES"/>
        </a:p>
      </dgm:t>
    </dgm:pt>
    <dgm:pt modelId="{C2E493DF-AAB7-4F99-97AE-0BD00BA0F1DF}" type="sibTrans" cxnId="{9976CD6F-F6C6-46FB-80F2-0D121B4E77AD}">
      <dgm:prSet/>
      <dgm:spPr/>
      <dgm:t>
        <a:bodyPr/>
        <a:lstStyle/>
        <a:p>
          <a:endParaRPr lang="es-ES"/>
        </a:p>
      </dgm:t>
    </dgm:pt>
    <dgm:pt modelId="{33C350EE-7006-46BA-A086-80678EFE2408}">
      <dgm:prSet/>
      <dgm:spPr/>
      <dgm:t>
        <a:bodyPr/>
        <a:lstStyle/>
        <a:p>
          <a:r>
            <a:rPr lang="es-ES"/>
            <a:t>Veracidad: La calidad y precisión de los datos pueden variar, lo que requiere técnicas para asegurar su fiabilidad.</a:t>
          </a:r>
        </a:p>
      </dgm:t>
    </dgm:pt>
    <dgm:pt modelId="{53C02422-17BD-4315-B987-864D9E41E7AC}" type="parTrans" cxnId="{43096BA1-AB99-44D5-915C-2350CA59B627}">
      <dgm:prSet/>
      <dgm:spPr/>
      <dgm:t>
        <a:bodyPr/>
        <a:lstStyle/>
        <a:p>
          <a:endParaRPr lang="es-ES"/>
        </a:p>
      </dgm:t>
    </dgm:pt>
    <dgm:pt modelId="{AAC69F19-1A08-4E3F-9CF4-D5A6D5099D03}" type="sibTrans" cxnId="{43096BA1-AB99-44D5-915C-2350CA59B627}">
      <dgm:prSet/>
      <dgm:spPr/>
      <dgm:t>
        <a:bodyPr/>
        <a:lstStyle/>
        <a:p>
          <a:endParaRPr lang="es-ES"/>
        </a:p>
      </dgm:t>
    </dgm:pt>
    <dgm:pt modelId="{D6FB277E-DE83-44F5-AEAC-31A4F2E5CA0C}">
      <dgm:prSet/>
      <dgm:spPr/>
      <dgm:t>
        <a:bodyPr/>
        <a:lstStyle/>
        <a:p>
          <a:r>
            <a:rPr lang="es-ES"/>
            <a:t>Valor: El análisis de estos datos puede proporcionar información valiosa para la toma de decisiones empresariales</a:t>
          </a:r>
        </a:p>
      </dgm:t>
    </dgm:pt>
    <dgm:pt modelId="{4BA27CF1-DC22-48EA-A629-037ADB84FAE8}" type="parTrans" cxnId="{A275F186-5775-4159-AA50-7E8AF8F7803B}">
      <dgm:prSet/>
      <dgm:spPr/>
      <dgm:t>
        <a:bodyPr/>
        <a:lstStyle/>
        <a:p>
          <a:endParaRPr lang="es-ES"/>
        </a:p>
      </dgm:t>
    </dgm:pt>
    <dgm:pt modelId="{2DCF3A50-016F-408C-8726-66A7090AFB0D}" type="sibTrans" cxnId="{A275F186-5775-4159-AA50-7E8AF8F7803B}">
      <dgm:prSet/>
      <dgm:spPr/>
      <dgm:t>
        <a:bodyPr/>
        <a:lstStyle/>
        <a:p>
          <a:endParaRPr lang="es-ES"/>
        </a:p>
      </dgm:t>
    </dgm:pt>
    <dgm:pt modelId="{6CAD3BFB-AA0D-4C6A-BECE-90CABE5B600A}" type="pres">
      <dgm:prSet presAssocID="{03BC9227-4476-4FD9-BF09-4A82E722AAE9}" presName="linearFlow" presStyleCnt="0">
        <dgm:presLayoutVars>
          <dgm:dir/>
          <dgm:resizeHandles val="exact"/>
        </dgm:presLayoutVars>
      </dgm:prSet>
      <dgm:spPr/>
    </dgm:pt>
    <dgm:pt modelId="{FA1E7E29-CE95-42D5-B576-A95CC01583B7}" type="pres">
      <dgm:prSet presAssocID="{4577CA0A-AA28-400D-AA9C-DDF91A4573DA}" presName="composite" presStyleCnt="0"/>
      <dgm:spPr/>
    </dgm:pt>
    <dgm:pt modelId="{2A8A6364-6583-465E-A433-36B2F8DE956F}" type="pres">
      <dgm:prSet presAssocID="{4577CA0A-AA28-400D-AA9C-DDF91A4573DA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28278-AF6E-4659-86E0-6ED008246330}" type="pres">
      <dgm:prSet presAssocID="{4577CA0A-AA28-400D-AA9C-DDF91A4573DA}" presName="txShp" presStyleLbl="node1" presStyleIdx="0" presStyleCnt="5">
        <dgm:presLayoutVars>
          <dgm:bulletEnabled val="1"/>
        </dgm:presLayoutVars>
      </dgm:prSet>
      <dgm:spPr/>
    </dgm:pt>
    <dgm:pt modelId="{874F42BF-0844-4FC9-B0FE-8F5A9D773782}" type="pres">
      <dgm:prSet presAssocID="{FF340309-E2EA-4AF4-8FF2-69B9319E2055}" presName="spacing" presStyleCnt="0"/>
      <dgm:spPr/>
    </dgm:pt>
    <dgm:pt modelId="{FC53E873-855E-49FA-89BD-2177C10F9C3D}" type="pres">
      <dgm:prSet presAssocID="{9AC90729-6C11-4508-AC9D-489D1915E952}" presName="composite" presStyleCnt="0"/>
      <dgm:spPr/>
    </dgm:pt>
    <dgm:pt modelId="{2645BAD7-AB67-4770-BA26-4A5262A3FFF5}" type="pres">
      <dgm:prSet presAssocID="{9AC90729-6C11-4508-AC9D-489D1915E952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A454F881-7E60-4076-8B85-6B4BA0548DE0}" type="pres">
      <dgm:prSet presAssocID="{9AC90729-6C11-4508-AC9D-489D1915E952}" presName="txShp" presStyleLbl="node1" presStyleIdx="1" presStyleCnt="5">
        <dgm:presLayoutVars>
          <dgm:bulletEnabled val="1"/>
        </dgm:presLayoutVars>
      </dgm:prSet>
      <dgm:spPr/>
    </dgm:pt>
    <dgm:pt modelId="{813AC827-8995-4F36-9258-B2F0251FB27E}" type="pres">
      <dgm:prSet presAssocID="{0A39CEA9-24E3-4B96-BD2B-EC6CAC935328}" presName="spacing" presStyleCnt="0"/>
      <dgm:spPr/>
    </dgm:pt>
    <dgm:pt modelId="{4FBFCFE4-A7D7-4227-B8F4-60DE2258B1B3}" type="pres">
      <dgm:prSet presAssocID="{62B35A6F-4EEA-46D6-B314-8C685099AD3C}" presName="composite" presStyleCnt="0"/>
      <dgm:spPr/>
    </dgm:pt>
    <dgm:pt modelId="{809084BB-9111-4DAF-883E-42302A7D0344}" type="pres">
      <dgm:prSet presAssocID="{62B35A6F-4EEA-46D6-B314-8C685099AD3C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F491ECC-E22D-4FCD-AB8E-3FD4B430F3A2}" type="pres">
      <dgm:prSet presAssocID="{62B35A6F-4EEA-46D6-B314-8C685099AD3C}" presName="txShp" presStyleLbl="node1" presStyleIdx="2" presStyleCnt="5">
        <dgm:presLayoutVars>
          <dgm:bulletEnabled val="1"/>
        </dgm:presLayoutVars>
      </dgm:prSet>
      <dgm:spPr/>
    </dgm:pt>
    <dgm:pt modelId="{D0183121-C678-4666-9D5A-4DE1BF16E848}" type="pres">
      <dgm:prSet presAssocID="{C2E493DF-AAB7-4F99-97AE-0BD00BA0F1DF}" presName="spacing" presStyleCnt="0"/>
      <dgm:spPr/>
    </dgm:pt>
    <dgm:pt modelId="{9B3EB3A1-E827-43CF-BB53-5BBBD3E0E04E}" type="pres">
      <dgm:prSet presAssocID="{33C350EE-7006-46BA-A086-80678EFE2408}" presName="composite" presStyleCnt="0"/>
      <dgm:spPr/>
    </dgm:pt>
    <dgm:pt modelId="{9E7D1D58-0C83-4E7B-830F-9411F5666BDF}" type="pres">
      <dgm:prSet presAssocID="{33C350EE-7006-46BA-A086-80678EFE2408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0837DF-3039-41ED-A2F6-3A52DEDDEA33}" type="pres">
      <dgm:prSet presAssocID="{33C350EE-7006-46BA-A086-80678EFE2408}" presName="txShp" presStyleLbl="node1" presStyleIdx="3" presStyleCnt="5">
        <dgm:presLayoutVars>
          <dgm:bulletEnabled val="1"/>
        </dgm:presLayoutVars>
      </dgm:prSet>
      <dgm:spPr/>
    </dgm:pt>
    <dgm:pt modelId="{65E15231-10E1-4F7D-A957-51E57F54AA6D}" type="pres">
      <dgm:prSet presAssocID="{AAC69F19-1A08-4E3F-9CF4-D5A6D5099D03}" presName="spacing" presStyleCnt="0"/>
      <dgm:spPr/>
    </dgm:pt>
    <dgm:pt modelId="{27E2E206-59F6-4C2D-850A-D185F8939630}" type="pres">
      <dgm:prSet presAssocID="{D6FB277E-DE83-44F5-AEAC-31A4F2E5CA0C}" presName="composite" presStyleCnt="0"/>
      <dgm:spPr/>
    </dgm:pt>
    <dgm:pt modelId="{325C2F2D-BFDC-4B89-B2FF-9E3AF55DF110}" type="pres">
      <dgm:prSet presAssocID="{D6FB277E-DE83-44F5-AEAC-31A4F2E5CA0C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882EDC-8D8B-4A7E-86B5-D0A4792B9BE3}" type="pres">
      <dgm:prSet presAssocID="{D6FB277E-DE83-44F5-AEAC-31A4F2E5CA0C}" presName="txShp" presStyleLbl="node1" presStyleIdx="4" presStyleCnt="5">
        <dgm:presLayoutVars>
          <dgm:bulletEnabled val="1"/>
        </dgm:presLayoutVars>
      </dgm:prSet>
      <dgm:spPr/>
    </dgm:pt>
  </dgm:ptLst>
  <dgm:cxnLst>
    <dgm:cxn modelId="{09CAD919-2BB8-469D-AE6A-818C0D6FCA89}" type="presOf" srcId="{9AC90729-6C11-4508-AC9D-489D1915E952}" destId="{A454F881-7E60-4076-8B85-6B4BA0548DE0}" srcOrd="0" destOrd="0" presId="urn:microsoft.com/office/officeart/2005/8/layout/vList3"/>
    <dgm:cxn modelId="{3F70F332-E5D6-47D3-AA29-65CFD11A923B}" type="presOf" srcId="{62B35A6F-4EEA-46D6-B314-8C685099AD3C}" destId="{1F491ECC-E22D-4FCD-AB8E-3FD4B430F3A2}" srcOrd="0" destOrd="0" presId="urn:microsoft.com/office/officeart/2005/8/layout/vList3"/>
    <dgm:cxn modelId="{83B70737-AF99-46D9-9100-AECB5C872B9F}" type="presOf" srcId="{33C350EE-7006-46BA-A086-80678EFE2408}" destId="{CB0837DF-3039-41ED-A2F6-3A52DEDDEA33}" srcOrd="0" destOrd="0" presId="urn:microsoft.com/office/officeart/2005/8/layout/vList3"/>
    <dgm:cxn modelId="{3B0C604B-62F8-46CB-8FFF-D7B483078C40}" srcId="{03BC9227-4476-4FD9-BF09-4A82E722AAE9}" destId="{4577CA0A-AA28-400D-AA9C-DDF91A4573DA}" srcOrd="0" destOrd="0" parTransId="{693B31A0-314A-4809-A56F-408F72A64D8E}" sibTransId="{FF340309-E2EA-4AF4-8FF2-69B9319E2055}"/>
    <dgm:cxn modelId="{9976CD6F-F6C6-46FB-80F2-0D121B4E77AD}" srcId="{03BC9227-4476-4FD9-BF09-4A82E722AAE9}" destId="{62B35A6F-4EEA-46D6-B314-8C685099AD3C}" srcOrd="2" destOrd="0" parTransId="{C57214DB-5EAC-42F9-BB79-44BBD0AFBC51}" sibTransId="{C2E493DF-AAB7-4F99-97AE-0BD00BA0F1DF}"/>
    <dgm:cxn modelId="{A275F186-5775-4159-AA50-7E8AF8F7803B}" srcId="{03BC9227-4476-4FD9-BF09-4A82E722AAE9}" destId="{D6FB277E-DE83-44F5-AEAC-31A4F2E5CA0C}" srcOrd="4" destOrd="0" parTransId="{4BA27CF1-DC22-48EA-A629-037ADB84FAE8}" sibTransId="{2DCF3A50-016F-408C-8726-66A7090AFB0D}"/>
    <dgm:cxn modelId="{E3275094-DE42-4EB3-8E08-FEA8E8AB817D}" type="presOf" srcId="{4577CA0A-AA28-400D-AA9C-DDF91A4573DA}" destId="{CFC28278-AF6E-4659-86E0-6ED008246330}" srcOrd="0" destOrd="0" presId="urn:microsoft.com/office/officeart/2005/8/layout/vList3"/>
    <dgm:cxn modelId="{43096BA1-AB99-44D5-915C-2350CA59B627}" srcId="{03BC9227-4476-4FD9-BF09-4A82E722AAE9}" destId="{33C350EE-7006-46BA-A086-80678EFE2408}" srcOrd="3" destOrd="0" parTransId="{53C02422-17BD-4315-B987-864D9E41E7AC}" sibTransId="{AAC69F19-1A08-4E3F-9CF4-D5A6D5099D03}"/>
    <dgm:cxn modelId="{DD0693D1-EC6F-42CC-BC54-246604584B4F}" type="presOf" srcId="{D6FB277E-DE83-44F5-AEAC-31A4F2E5CA0C}" destId="{70882EDC-8D8B-4A7E-86B5-D0A4792B9BE3}" srcOrd="0" destOrd="0" presId="urn:microsoft.com/office/officeart/2005/8/layout/vList3"/>
    <dgm:cxn modelId="{13A16AFA-5504-4398-BBD4-9DA79340C542}" type="presOf" srcId="{03BC9227-4476-4FD9-BF09-4A82E722AAE9}" destId="{6CAD3BFB-AA0D-4C6A-BECE-90CABE5B600A}" srcOrd="0" destOrd="0" presId="urn:microsoft.com/office/officeart/2005/8/layout/vList3"/>
    <dgm:cxn modelId="{620491FA-45BD-4AEE-B47B-F31CE0F84A89}" srcId="{03BC9227-4476-4FD9-BF09-4A82E722AAE9}" destId="{9AC90729-6C11-4508-AC9D-489D1915E952}" srcOrd="1" destOrd="0" parTransId="{B8599774-1193-48B3-9683-EBC0CF102FAB}" sibTransId="{0A39CEA9-24E3-4B96-BD2B-EC6CAC935328}"/>
    <dgm:cxn modelId="{69B39887-E368-41C9-8560-7AD4CEE8A12A}" type="presParOf" srcId="{6CAD3BFB-AA0D-4C6A-BECE-90CABE5B600A}" destId="{FA1E7E29-CE95-42D5-B576-A95CC01583B7}" srcOrd="0" destOrd="0" presId="urn:microsoft.com/office/officeart/2005/8/layout/vList3"/>
    <dgm:cxn modelId="{6C091CD1-0D5D-43A0-99C7-BA1B08E39506}" type="presParOf" srcId="{FA1E7E29-CE95-42D5-B576-A95CC01583B7}" destId="{2A8A6364-6583-465E-A433-36B2F8DE956F}" srcOrd="0" destOrd="0" presId="urn:microsoft.com/office/officeart/2005/8/layout/vList3"/>
    <dgm:cxn modelId="{32AC76E0-F6DB-49A0-8F25-6E564A1AE1D7}" type="presParOf" srcId="{FA1E7E29-CE95-42D5-B576-A95CC01583B7}" destId="{CFC28278-AF6E-4659-86E0-6ED008246330}" srcOrd="1" destOrd="0" presId="urn:microsoft.com/office/officeart/2005/8/layout/vList3"/>
    <dgm:cxn modelId="{EF54795E-9647-4FD9-BBF3-4F7B0DF5AF21}" type="presParOf" srcId="{6CAD3BFB-AA0D-4C6A-BECE-90CABE5B600A}" destId="{874F42BF-0844-4FC9-B0FE-8F5A9D773782}" srcOrd="1" destOrd="0" presId="urn:microsoft.com/office/officeart/2005/8/layout/vList3"/>
    <dgm:cxn modelId="{B4ACA297-F14C-4CD7-8D24-269DC8B0ADFE}" type="presParOf" srcId="{6CAD3BFB-AA0D-4C6A-BECE-90CABE5B600A}" destId="{FC53E873-855E-49FA-89BD-2177C10F9C3D}" srcOrd="2" destOrd="0" presId="urn:microsoft.com/office/officeart/2005/8/layout/vList3"/>
    <dgm:cxn modelId="{5ED6BBFA-8F3A-4C5B-B931-E641F4CBB4B1}" type="presParOf" srcId="{FC53E873-855E-49FA-89BD-2177C10F9C3D}" destId="{2645BAD7-AB67-4770-BA26-4A5262A3FFF5}" srcOrd="0" destOrd="0" presId="urn:microsoft.com/office/officeart/2005/8/layout/vList3"/>
    <dgm:cxn modelId="{13494011-D16C-4DB4-8DA1-BD73ECC97E5B}" type="presParOf" srcId="{FC53E873-855E-49FA-89BD-2177C10F9C3D}" destId="{A454F881-7E60-4076-8B85-6B4BA0548DE0}" srcOrd="1" destOrd="0" presId="urn:microsoft.com/office/officeart/2005/8/layout/vList3"/>
    <dgm:cxn modelId="{821C94D5-403C-4ECE-9B46-5AC26ED8EFDC}" type="presParOf" srcId="{6CAD3BFB-AA0D-4C6A-BECE-90CABE5B600A}" destId="{813AC827-8995-4F36-9258-B2F0251FB27E}" srcOrd="3" destOrd="0" presId="urn:microsoft.com/office/officeart/2005/8/layout/vList3"/>
    <dgm:cxn modelId="{29C4C43D-DA14-4AF7-B54A-A0521A4F7065}" type="presParOf" srcId="{6CAD3BFB-AA0D-4C6A-BECE-90CABE5B600A}" destId="{4FBFCFE4-A7D7-4227-B8F4-60DE2258B1B3}" srcOrd="4" destOrd="0" presId="urn:microsoft.com/office/officeart/2005/8/layout/vList3"/>
    <dgm:cxn modelId="{F9BC409F-C1AE-42D5-B0F3-0FCF885385FC}" type="presParOf" srcId="{4FBFCFE4-A7D7-4227-B8F4-60DE2258B1B3}" destId="{809084BB-9111-4DAF-883E-42302A7D0344}" srcOrd="0" destOrd="0" presId="urn:microsoft.com/office/officeart/2005/8/layout/vList3"/>
    <dgm:cxn modelId="{B0991487-7AB3-4170-8D77-EDC01F44C784}" type="presParOf" srcId="{4FBFCFE4-A7D7-4227-B8F4-60DE2258B1B3}" destId="{1F491ECC-E22D-4FCD-AB8E-3FD4B430F3A2}" srcOrd="1" destOrd="0" presId="urn:microsoft.com/office/officeart/2005/8/layout/vList3"/>
    <dgm:cxn modelId="{E27A947D-5FFD-4D6E-94AD-9D94FF36C7C9}" type="presParOf" srcId="{6CAD3BFB-AA0D-4C6A-BECE-90CABE5B600A}" destId="{D0183121-C678-4666-9D5A-4DE1BF16E848}" srcOrd="5" destOrd="0" presId="urn:microsoft.com/office/officeart/2005/8/layout/vList3"/>
    <dgm:cxn modelId="{88236994-DAD5-4C54-9703-55F54281AC10}" type="presParOf" srcId="{6CAD3BFB-AA0D-4C6A-BECE-90CABE5B600A}" destId="{9B3EB3A1-E827-43CF-BB53-5BBBD3E0E04E}" srcOrd="6" destOrd="0" presId="urn:microsoft.com/office/officeart/2005/8/layout/vList3"/>
    <dgm:cxn modelId="{1BCE2165-7190-49F1-A1DE-C7DA5E5ADD0B}" type="presParOf" srcId="{9B3EB3A1-E827-43CF-BB53-5BBBD3E0E04E}" destId="{9E7D1D58-0C83-4E7B-830F-9411F5666BDF}" srcOrd="0" destOrd="0" presId="urn:microsoft.com/office/officeart/2005/8/layout/vList3"/>
    <dgm:cxn modelId="{95729203-3609-40D7-876E-F27ADAB9D428}" type="presParOf" srcId="{9B3EB3A1-E827-43CF-BB53-5BBBD3E0E04E}" destId="{CB0837DF-3039-41ED-A2F6-3A52DEDDEA33}" srcOrd="1" destOrd="0" presId="urn:microsoft.com/office/officeart/2005/8/layout/vList3"/>
    <dgm:cxn modelId="{D07D5072-6C18-4A8A-9AA2-37B05778A70B}" type="presParOf" srcId="{6CAD3BFB-AA0D-4C6A-BECE-90CABE5B600A}" destId="{65E15231-10E1-4F7D-A957-51E57F54AA6D}" srcOrd="7" destOrd="0" presId="urn:microsoft.com/office/officeart/2005/8/layout/vList3"/>
    <dgm:cxn modelId="{3B15E10C-CAB5-425C-9B42-DCF7BB0237FF}" type="presParOf" srcId="{6CAD3BFB-AA0D-4C6A-BECE-90CABE5B600A}" destId="{27E2E206-59F6-4C2D-850A-D185F8939630}" srcOrd="8" destOrd="0" presId="urn:microsoft.com/office/officeart/2005/8/layout/vList3"/>
    <dgm:cxn modelId="{7F5D6362-9187-4D0D-8292-93D1823712DA}" type="presParOf" srcId="{27E2E206-59F6-4C2D-850A-D185F8939630}" destId="{325C2F2D-BFDC-4B89-B2FF-9E3AF55DF110}" srcOrd="0" destOrd="0" presId="urn:microsoft.com/office/officeart/2005/8/layout/vList3"/>
    <dgm:cxn modelId="{8B97D211-145B-4131-AB8A-018F42E20EE8}" type="presParOf" srcId="{27E2E206-59F6-4C2D-850A-D185F8939630}" destId="{70882EDC-8D8B-4A7E-86B5-D0A4792B9B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F1B822-7479-44CF-B5D7-34589900195F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642360-B4A9-467B-B63E-8D02688F0EFD}">
      <dgm:prSet/>
      <dgm:spPr/>
      <dgm:t>
        <a:bodyPr/>
        <a:lstStyle/>
        <a:p>
          <a:r>
            <a:rPr lang="es-ES" b="0" i="0"/>
            <a:t>Estos robots están diseñados para operar de manera independiente, sin intervención humana directa, gracias a la integración de software avanzado y sensores que les permiten tomar decisiones en tiempo real.</a:t>
          </a:r>
          <a:endParaRPr lang="es-ES"/>
        </a:p>
      </dgm:t>
    </dgm:pt>
    <dgm:pt modelId="{9351C5D4-6183-4B55-815B-7D25C4063706}" type="parTrans" cxnId="{DFE66ABD-7DA6-4EF5-8C28-EA899677FE63}">
      <dgm:prSet/>
      <dgm:spPr/>
      <dgm:t>
        <a:bodyPr/>
        <a:lstStyle/>
        <a:p>
          <a:endParaRPr lang="es-ES"/>
        </a:p>
      </dgm:t>
    </dgm:pt>
    <dgm:pt modelId="{5B48D2FA-8D86-4BA1-8723-C0CAB18E6B36}" type="sibTrans" cxnId="{DFE66ABD-7DA6-4EF5-8C28-EA899677FE63}">
      <dgm:prSet/>
      <dgm:spPr/>
      <dgm:t>
        <a:bodyPr/>
        <a:lstStyle/>
        <a:p>
          <a:endParaRPr lang="es-ES"/>
        </a:p>
      </dgm:t>
    </dgm:pt>
    <dgm:pt modelId="{11ACA9F6-858C-4DE8-B0E0-3DA66A3CCF14}">
      <dgm:prSet/>
      <dgm:spPr/>
      <dgm:t>
        <a:bodyPr/>
        <a:lstStyle/>
        <a:p>
          <a:endParaRPr lang="es-ES"/>
        </a:p>
      </dgm:t>
    </dgm:pt>
    <dgm:pt modelId="{FBBB3FDF-2328-46DE-8365-304F0223BDDB}" type="parTrans" cxnId="{A09E4736-7416-4AB9-82C4-D059A20C19C3}">
      <dgm:prSet/>
      <dgm:spPr/>
      <dgm:t>
        <a:bodyPr/>
        <a:lstStyle/>
        <a:p>
          <a:endParaRPr lang="es-ES"/>
        </a:p>
      </dgm:t>
    </dgm:pt>
    <dgm:pt modelId="{3E6FD41D-66C0-4419-B6D6-CD637975B395}" type="sibTrans" cxnId="{A09E4736-7416-4AB9-82C4-D059A20C19C3}">
      <dgm:prSet/>
      <dgm:spPr/>
      <dgm:t>
        <a:bodyPr/>
        <a:lstStyle/>
        <a:p>
          <a:endParaRPr lang="es-ES"/>
        </a:p>
      </dgm:t>
    </dgm:pt>
    <dgm:pt modelId="{CD7AD7EF-84AF-4039-BD52-3560BBB48E75}" type="pres">
      <dgm:prSet presAssocID="{D4F1B822-7479-44CF-B5D7-34589900195F}" presName="diagram" presStyleCnt="0">
        <dgm:presLayoutVars>
          <dgm:dir/>
          <dgm:animLvl val="lvl"/>
          <dgm:resizeHandles val="exact"/>
        </dgm:presLayoutVars>
      </dgm:prSet>
      <dgm:spPr/>
    </dgm:pt>
    <dgm:pt modelId="{D31AA719-D5B0-4CE4-96AB-16E272B0192B}" type="pres">
      <dgm:prSet presAssocID="{98642360-B4A9-467B-B63E-8D02688F0EFD}" presName="compNode" presStyleCnt="0"/>
      <dgm:spPr/>
    </dgm:pt>
    <dgm:pt modelId="{EE665828-A01A-434D-B269-5F9B77825CC7}" type="pres">
      <dgm:prSet presAssocID="{98642360-B4A9-467B-B63E-8D02688F0EFD}" presName="childRect" presStyleLbl="bgAcc1" presStyleIdx="0" presStyleCnt="1">
        <dgm:presLayoutVars>
          <dgm:bulletEnabled val="1"/>
        </dgm:presLayoutVars>
      </dgm:prSet>
      <dgm:spPr/>
    </dgm:pt>
    <dgm:pt modelId="{288667A0-E443-46BB-98B5-5D16BA02CC52}" type="pres">
      <dgm:prSet presAssocID="{98642360-B4A9-467B-B63E-8D02688F0EF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3877F98-BC82-479C-B886-2967C20AC227}" type="pres">
      <dgm:prSet presAssocID="{98642360-B4A9-467B-B63E-8D02688F0EFD}" presName="parentRect" presStyleLbl="alignNode1" presStyleIdx="0" presStyleCnt="1"/>
      <dgm:spPr/>
    </dgm:pt>
    <dgm:pt modelId="{3DD407FE-33DF-46B3-AD36-850A1C66D135}" type="pres">
      <dgm:prSet presAssocID="{98642360-B4A9-467B-B63E-8D02688F0EFD}" presName="adorn" presStyleLbl="fgAccFollowNode1" presStyleIdx="0" presStyleCnt="1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</dgm:ptLst>
  <dgm:cxnLst>
    <dgm:cxn modelId="{A09E4736-7416-4AB9-82C4-D059A20C19C3}" srcId="{98642360-B4A9-467B-B63E-8D02688F0EFD}" destId="{11ACA9F6-858C-4DE8-B0E0-3DA66A3CCF14}" srcOrd="0" destOrd="0" parTransId="{FBBB3FDF-2328-46DE-8365-304F0223BDDB}" sibTransId="{3E6FD41D-66C0-4419-B6D6-CD637975B395}"/>
    <dgm:cxn modelId="{13F0E37E-35CD-40BC-AE55-7BFD638E0FF1}" type="presOf" srcId="{98642360-B4A9-467B-B63E-8D02688F0EFD}" destId="{C3877F98-BC82-479C-B886-2967C20AC227}" srcOrd="1" destOrd="0" presId="urn:microsoft.com/office/officeart/2005/8/layout/bList2"/>
    <dgm:cxn modelId="{75B7967F-D02B-4F4E-AA12-AD8CD158CE92}" type="presOf" srcId="{D4F1B822-7479-44CF-B5D7-34589900195F}" destId="{CD7AD7EF-84AF-4039-BD52-3560BBB48E75}" srcOrd="0" destOrd="0" presId="urn:microsoft.com/office/officeart/2005/8/layout/bList2"/>
    <dgm:cxn modelId="{DFE66ABD-7DA6-4EF5-8C28-EA899677FE63}" srcId="{D4F1B822-7479-44CF-B5D7-34589900195F}" destId="{98642360-B4A9-467B-B63E-8D02688F0EFD}" srcOrd="0" destOrd="0" parTransId="{9351C5D4-6183-4B55-815B-7D25C4063706}" sibTransId="{5B48D2FA-8D86-4BA1-8723-C0CAB18E6B36}"/>
    <dgm:cxn modelId="{085B10F0-1FBF-458C-86C9-80D5EA1E86C2}" type="presOf" srcId="{11ACA9F6-858C-4DE8-B0E0-3DA66A3CCF14}" destId="{EE665828-A01A-434D-B269-5F9B77825CC7}" srcOrd="0" destOrd="0" presId="urn:microsoft.com/office/officeart/2005/8/layout/bList2"/>
    <dgm:cxn modelId="{9B4347FE-148E-4777-B3CB-45C80A6C38FD}" type="presOf" srcId="{98642360-B4A9-467B-B63E-8D02688F0EFD}" destId="{288667A0-E443-46BB-98B5-5D16BA02CC52}" srcOrd="0" destOrd="0" presId="urn:microsoft.com/office/officeart/2005/8/layout/bList2"/>
    <dgm:cxn modelId="{5D885AD8-7B2A-48B3-AB4D-99A877DFA476}" type="presParOf" srcId="{CD7AD7EF-84AF-4039-BD52-3560BBB48E75}" destId="{D31AA719-D5B0-4CE4-96AB-16E272B0192B}" srcOrd="0" destOrd="0" presId="urn:microsoft.com/office/officeart/2005/8/layout/bList2"/>
    <dgm:cxn modelId="{9BE3886A-CE46-4C60-A4FE-619AAA45AEDD}" type="presParOf" srcId="{D31AA719-D5B0-4CE4-96AB-16E272B0192B}" destId="{EE665828-A01A-434D-B269-5F9B77825CC7}" srcOrd="0" destOrd="0" presId="urn:microsoft.com/office/officeart/2005/8/layout/bList2"/>
    <dgm:cxn modelId="{63B8D82F-1F0A-4E4B-B82F-BE1DBBF6C6A7}" type="presParOf" srcId="{D31AA719-D5B0-4CE4-96AB-16E272B0192B}" destId="{288667A0-E443-46BB-98B5-5D16BA02CC52}" srcOrd="1" destOrd="0" presId="urn:microsoft.com/office/officeart/2005/8/layout/bList2"/>
    <dgm:cxn modelId="{630EE2E3-0698-4F71-8B3E-6C557B9E15D5}" type="presParOf" srcId="{D31AA719-D5B0-4CE4-96AB-16E272B0192B}" destId="{C3877F98-BC82-479C-B886-2967C20AC227}" srcOrd="2" destOrd="0" presId="urn:microsoft.com/office/officeart/2005/8/layout/bList2"/>
    <dgm:cxn modelId="{FC319707-0FED-4991-8A3C-873CD2E23340}" type="presParOf" srcId="{D31AA719-D5B0-4CE4-96AB-16E272B0192B}" destId="{3DD407FE-33DF-46B3-AD36-850A1C66D13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B0A6E-4407-4CA6-AD29-2A583CADE23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771EC59A-0BA8-45FD-B84A-DBDDB0C5BE13}">
      <dgm:prSet custT="1"/>
      <dgm:spPr/>
      <dgm:t>
        <a:bodyPr/>
        <a:lstStyle/>
        <a:p>
          <a:r>
            <a:rPr lang="es-ES" sz="1050" b="1" dirty="0"/>
            <a:t>Características Principales:</a:t>
          </a:r>
        </a:p>
      </dgm:t>
    </dgm:pt>
    <dgm:pt modelId="{DDC6F063-0A99-4141-96C3-67B177F016AD}" type="parTrans" cxnId="{88275ADD-2E92-4B3C-9A00-D38672E91501}">
      <dgm:prSet/>
      <dgm:spPr/>
      <dgm:t>
        <a:bodyPr/>
        <a:lstStyle/>
        <a:p>
          <a:endParaRPr lang="es-ES"/>
        </a:p>
      </dgm:t>
    </dgm:pt>
    <dgm:pt modelId="{34AE04C9-BB83-4940-B1F4-678C43815955}" type="sibTrans" cxnId="{88275ADD-2E92-4B3C-9A00-D38672E91501}">
      <dgm:prSet/>
      <dgm:spPr/>
      <dgm:t>
        <a:bodyPr/>
        <a:lstStyle/>
        <a:p>
          <a:endParaRPr lang="es-ES"/>
        </a:p>
      </dgm:t>
    </dgm:pt>
    <dgm:pt modelId="{6953CF5A-693B-4858-9C1D-0E4A681BC105}">
      <dgm:prSet/>
      <dgm:spPr/>
      <dgm:t>
        <a:bodyPr/>
        <a:lstStyle/>
        <a:p>
          <a:r>
            <a:rPr lang="es-ES"/>
            <a:t>Autonomía: Pueden realizar tareas complejas sin supervisión constante, adaptándose a cambios en su entorno.</a:t>
          </a:r>
        </a:p>
      </dgm:t>
    </dgm:pt>
    <dgm:pt modelId="{CBC38CE1-67F4-409D-A5F0-8E176EC16365}" type="parTrans" cxnId="{3147AA42-9531-4A41-BD4D-A6F4C7A35379}">
      <dgm:prSet/>
      <dgm:spPr/>
      <dgm:t>
        <a:bodyPr/>
        <a:lstStyle/>
        <a:p>
          <a:endParaRPr lang="es-ES"/>
        </a:p>
      </dgm:t>
    </dgm:pt>
    <dgm:pt modelId="{642C8412-BA30-4E67-BE95-C3604CA3152B}" type="sibTrans" cxnId="{3147AA42-9531-4A41-BD4D-A6F4C7A35379}">
      <dgm:prSet/>
      <dgm:spPr/>
      <dgm:t>
        <a:bodyPr/>
        <a:lstStyle/>
        <a:p>
          <a:endParaRPr lang="es-ES"/>
        </a:p>
      </dgm:t>
    </dgm:pt>
    <dgm:pt modelId="{73E06368-E396-4824-BF2A-5CEF706D7956}">
      <dgm:prSet/>
      <dgm:spPr/>
      <dgm:t>
        <a:bodyPr/>
        <a:lstStyle/>
        <a:p>
          <a:r>
            <a:rPr lang="es-ES"/>
            <a:t>Inteligencia Artificial: Utilizan algoritmos de IA para mejorar su rendimiento y tomar decisiones basadas en datos.</a:t>
          </a:r>
        </a:p>
      </dgm:t>
    </dgm:pt>
    <dgm:pt modelId="{10AB006B-5630-4168-990F-D22AE23114A7}" type="parTrans" cxnId="{5CBC8BEA-D2D9-4FDF-BB61-B3F5ADA0B678}">
      <dgm:prSet/>
      <dgm:spPr/>
      <dgm:t>
        <a:bodyPr/>
        <a:lstStyle/>
        <a:p>
          <a:endParaRPr lang="es-ES"/>
        </a:p>
      </dgm:t>
    </dgm:pt>
    <dgm:pt modelId="{6F8F5C1A-3097-4850-8A14-D763AE21B0F4}" type="sibTrans" cxnId="{5CBC8BEA-D2D9-4FDF-BB61-B3F5ADA0B678}">
      <dgm:prSet/>
      <dgm:spPr/>
      <dgm:t>
        <a:bodyPr/>
        <a:lstStyle/>
        <a:p>
          <a:endParaRPr lang="es-ES"/>
        </a:p>
      </dgm:t>
    </dgm:pt>
    <dgm:pt modelId="{5B278F5F-FD7B-4B4B-B31B-C837A7282291}">
      <dgm:prSet/>
      <dgm:spPr/>
      <dgm:t>
        <a:bodyPr/>
        <a:lstStyle/>
        <a:p>
          <a:r>
            <a:rPr lang="es-ES" dirty="0"/>
            <a:t>Interconectividad: Están conectados a otros sistemas y dispositivos a través del Internet de las Cosas (IoT), lo que les permite compartir información y coordinarse con otros robots y sistemas de producción12.</a:t>
          </a:r>
        </a:p>
      </dgm:t>
    </dgm:pt>
    <dgm:pt modelId="{74FA446B-0956-4075-B4B3-F22F3F326128}" type="parTrans" cxnId="{C1F20CF0-981E-4338-909D-90ACCB7046D2}">
      <dgm:prSet/>
      <dgm:spPr/>
      <dgm:t>
        <a:bodyPr/>
        <a:lstStyle/>
        <a:p>
          <a:endParaRPr lang="es-ES"/>
        </a:p>
      </dgm:t>
    </dgm:pt>
    <dgm:pt modelId="{CF92ECAA-CD23-487B-A70C-209E4F204C40}" type="sibTrans" cxnId="{C1F20CF0-981E-4338-909D-90ACCB7046D2}">
      <dgm:prSet/>
      <dgm:spPr/>
      <dgm:t>
        <a:bodyPr/>
        <a:lstStyle/>
        <a:p>
          <a:endParaRPr lang="es-ES"/>
        </a:p>
      </dgm:t>
    </dgm:pt>
    <dgm:pt modelId="{9FDC3CF8-365A-467C-98F6-3C70BD28FF80}">
      <dgm:prSet custT="1"/>
      <dgm:spPr/>
      <dgm:t>
        <a:bodyPr/>
        <a:lstStyle/>
        <a:p>
          <a:r>
            <a:rPr lang="es-ES" sz="1050" b="1" dirty="0"/>
            <a:t>Aplicaciones en la Industria 4.0:</a:t>
          </a:r>
        </a:p>
      </dgm:t>
    </dgm:pt>
    <dgm:pt modelId="{96C373AF-3E2F-45B6-9EBD-D0DAE993CDA8}" type="parTrans" cxnId="{D8D89623-5FD7-4B64-AF43-C904263B4727}">
      <dgm:prSet/>
      <dgm:spPr/>
      <dgm:t>
        <a:bodyPr/>
        <a:lstStyle/>
        <a:p>
          <a:endParaRPr lang="es-ES"/>
        </a:p>
      </dgm:t>
    </dgm:pt>
    <dgm:pt modelId="{43AC884A-879F-4844-A0D8-752354043F0F}" type="sibTrans" cxnId="{D8D89623-5FD7-4B64-AF43-C904263B4727}">
      <dgm:prSet/>
      <dgm:spPr/>
      <dgm:t>
        <a:bodyPr/>
        <a:lstStyle/>
        <a:p>
          <a:endParaRPr lang="es-ES"/>
        </a:p>
      </dgm:t>
    </dgm:pt>
    <dgm:pt modelId="{BEEB6DDE-D190-4CA7-BC5D-5AE09DBA975F}">
      <dgm:prSet/>
      <dgm:spPr/>
      <dgm:t>
        <a:bodyPr/>
        <a:lstStyle/>
        <a:p>
          <a:r>
            <a:rPr lang="es-ES"/>
            <a:t>Manufactura: Realizan tareas repetitivas y peligrosas, mejorando la eficiencia y seguridad en las fábricas.</a:t>
          </a:r>
        </a:p>
      </dgm:t>
    </dgm:pt>
    <dgm:pt modelId="{9308547A-AB21-4D97-A803-30F303D920BE}" type="parTrans" cxnId="{E65CE7D8-FC55-4C07-9A55-E4D19B162E77}">
      <dgm:prSet/>
      <dgm:spPr/>
      <dgm:t>
        <a:bodyPr/>
        <a:lstStyle/>
        <a:p>
          <a:endParaRPr lang="es-ES"/>
        </a:p>
      </dgm:t>
    </dgm:pt>
    <dgm:pt modelId="{638EA67D-22D4-4802-AF08-D54B92376644}" type="sibTrans" cxnId="{E65CE7D8-FC55-4C07-9A55-E4D19B162E77}">
      <dgm:prSet/>
      <dgm:spPr/>
      <dgm:t>
        <a:bodyPr/>
        <a:lstStyle/>
        <a:p>
          <a:endParaRPr lang="es-ES"/>
        </a:p>
      </dgm:t>
    </dgm:pt>
    <dgm:pt modelId="{C01BD737-A9CB-4E13-96EE-F57CA5AB17E3}">
      <dgm:prSet/>
      <dgm:spPr/>
      <dgm:t>
        <a:bodyPr/>
        <a:lstStyle/>
        <a:p>
          <a:r>
            <a:rPr lang="es-ES"/>
            <a:t>Logística: Manejan el transporte y la gestión de inventarios de manera más eficiente.</a:t>
          </a:r>
        </a:p>
      </dgm:t>
    </dgm:pt>
    <dgm:pt modelId="{5073FFFA-9C39-400A-89B9-BA6BC06FFE22}" type="parTrans" cxnId="{9EA89818-983D-48DD-A696-4EC8CE1D163C}">
      <dgm:prSet/>
      <dgm:spPr/>
      <dgm:t>
        <a:bodyPr/>
        <a:lstStyle/>
        <a:p>
          <a:endParaRPr lang="es-ES"/>
        </a:p>
      </dgm:t>
    </dgm:pt>
    <dgm:pt modelId="{5E31243F-3599-444B-B5F5-5132C7ECB035}" type="sibTrans" cxnId="{9EA89818-983D-48DD-A696-4EC8CE1D163C}">
      <dgm:prSet/>
      <dgm:spPr/>
      <dgm:t>
        <a:bodyPr/>
        <a:lstStyle/>
        <a:p>
          <a:endParaRPr lang="es-ES"/>
        </a:p>
      </dgm:t>
    </dgm:pt>
    <dgm:pt modelId="{B50E2DF8-5995-4E5D-AE8B-19C311A699EA}">
      <dgm:prSet/>
      <dgm:spPr/>
      <dgm:t>
        <a:bodyPr/>
        <a:lstStyle/>
        <a:p>
          <a:r>
            <a:rPr lang="es-ES"/>
            <a:t>Mantenimiento Predictivo: Monitorean el estado de las máquinas y equipos, anticipando fallos y programando mantenimientos preventivos</a:t>
          </a:r>
        </a:p>
      </dgm:t>
    </dgm:pt>
    <dgm:pt modelId="{668A8E5A-957E-450D-88A8-C87815D14F15}" type="parTrans" cxnId="{FA4D3651-DC57-4D22-87A1-D2FE958298FC}">
      <dgm:prSet/>
      <dgm:spPr/>
      <dgm:t>
        <a:bodyPr/>
        <a:lstStyle/>
        <a:p>
          <a:endParaRPr lang="es-ES"/>
        </a:p>
      </dgm:t>
    </dgm:pt>
    <dgm:pt modelId="{3B6505DA-8F35-4104-B7F0-F65C846129FF}" type="sibTrans" cxnId="{FA4D3651-DC57-4D22-87A1-D2FE958298FC}">
      <dgm:prSet/>
      <dgm:spPr/>
      <dgm:t>
        <a:bodyPr/>
        <a:lstStyle/>
        <a:p>
          <a:endParaRPr lang="es-ES"/>
        </a:p>
      </dgm:t>
    </dgm:pt>
    <dgm:pt modelId="{CBDFB02E-E8AA-4782-92FE-1D43E6559D84}" type="pres">
      <dgm:prSet presAssocID="{B55B0A6E-4407-4CA6-AD29-2A583CADE23A}" presName="vert0" presStyleCnt="0">
        <dgm:presLayoutVars>
          <dgm:dir/>
          <dgm:animOne val="branch"/>
          <dgm:animLvl val="lvl"/>
        </dgm:presLayoutVars>
      </dgm:prSet>
      <dgm:spPr/>
    </dgm:pt>
    <dgm:pt modelId="{6AA1A15A-DCD1-4DAD-A588-9A148E78A836}" type="pres">
      <dgm:prSet presAssocID="{771EC59A-0BA8-45FD-B84A-DBDDB0C5BE13}" presName="thickLine" presStyleLbl="alignNode1" presStyleIdx="0" presStyleCnt="8"/>
      <dgm:spPr/>
    </dgm:pt>
    <dgm:pt modelId="{C6BAE66A-9E2F-4F68-ABFD-9D1A8C5EBA60}" type="pres">
      <dgm:prSet presAssocID="{771EC59A-0BA8-45FD-B84A-DBDDB0C5BE13}" presName="horz1" presStyleCnt="0"/>
      <dgm:spPr/>
    </dgm:pt>
    <dgm:pt modelId="{01B9B270-F65F-4674-B55A-904CF624E87D}" type="pres">
      <dgm:prSet presAssocID="{771EC59A-0BA8-45FD-B84A-DBDDB0C5BE13}" presName="tx1" presStyleLbl="revTx" presStyleIdx="0" presStyleCnt="8"/>
      <dgm:spPr/>
    </dgm:pt>
    <dgm:pt modelId="{E4E531A7-CCF6-49B6-BBD9-B0DABE5E96C3}" type="pres">
      <dgm:prSet presAssocID="{771EC59A-0BA8-45FD-B84A-DBDDB0C5BE13}" presName="vert1" presStyleCnt="0"/>
      <dgm:spPr/>
    </dgm:pt>
    <dgm:pt modelId="{F1B39E24-049B-406B-AFCD-DD345D6BAC38}" type="pres">
      <dgm:prSet presAssocID="{6953CF5A-693B-4858-9C1D-0E4A681BC105}" presName="thickLine" presStyleLbl="alignNode1" presStyleIdx="1" presStyleCnt="8"/>
      <dgm:spPr/>
    </dgm:pt>
    <dgm:pt modelId="{C90AFCDF-A187-474C-AC94-5585D7DC17ED}" type="pres">
      <dgm:prSet presAssocID="{6953CF5A-693B-4858-9C1D-0E4A681BC105}" presName="horz1" presStyleCnt="0"/>
      <dgm:spPr/>
    </dgm:pt>
    <dgm:pt modelId="{99DF4F4E-43FD-471C-8E3B-D86F1B917CAE}" type="pres">
      <dgm:prSet presAssocID="{6953CF5A-693B-4858-9C1D-0E4A681BC105}" presName="tx1" presStyleLbl="revTx" presStyleIdx="1" presStyleCnt="8"/>
      <dgm:spPr/>
    </dgm:pt>
    <dgm:pt modelId="{296095F3-6D95-4147-88DF-375948AD3459}" type="pres">
      <dgm:prSet presAssocID="{6953CF5A-693B-4858-9C1D-0E4A681BC105}" presName="vert1" presStyleCnt="0"/>
      <dgm:spPr/>
    </dgm:pt>
    <dgm:pt modelId="{FB152641-9FBA-4F50-85F5-96E8EBE09D1D}" type="pres">
      <dgm:prSet presAssocID="{73E06368-E396-4824-BF2A-5CEF706D7956}" presName="thickLine" presStyleLbl="alignNode1" presStyleIdx="2" presStyleCnt="8"/>
      <dgm:spPr/>
    </dgm:pt>
    <dgm:pt modelId="{3A36563D-E6EE-41EB-A068-C038AC15BA2C}" type="pres">
      <dgm:prSet presAssocID="{73E06368-E396-4824-BF2A-5CEF706D7956}" presName="horz1" presStyleCnt="0"/>
      <dgm:spPr/>
    </dgm:pt>
    <dgm:pt modelId="{33F8A876-13AF-408C-9F0D-0CCFFC5699BE}" type="pres">
      <dgm:prSet presAssocID="{73E06368-E396-4824-BF2A-5CEF706D7956}" presName="tx1" presStyleLbl="revTx" presStyleIdx="2" presStyleCnt="8"/>
      <dgm:spPr/>
    </dgm:pt>
    <dgm:pt modelId="{5B6F4295-F48D-4EA9-8956-B2FDE1DFD8F7}" type="pres">
      <dgm:prSet presAssocID="{73E06368-E396-4824-BF2A-5CEF706D7956}" presName="vert1" presStyleCnt="0"/>
      <dgm:spPr/>
    </dgm:pt>
    <dgm:pt modelId="{2EAAE06B-2274-4579-8C1F-DDAB65F20D8A}" type="pres">
      <dgm:prSet presAssocID="{5B278F5F-FD7B-4B4B-B31B-C837A7282291}" presName="thickLine" presStyleLbl="alignNode1" presStyleIdx="3" presStyleCnt="8"/>
      <dgm:spPr/>
    </dgm:pt>
    <dgm:pt modelId="{C793AABB-7ABB-4BDA-8D0C-893BD256F893}" type="pres">
      <dgm:prSet presAssocID="{5B278F5F-FD7B-4B4B-B31B-C837A7282291}" presName="horz1" presStyleCnt="0"/>
      <dgm:spPr/>
    </dgm:pt>
    <dgm:pt modelId="{46118625-E6FF-4BE9-B3F6-4E133E2BA140}" type="pres">
      <dgm:prSet presAssocID="{5B278F5F-FD7B-4B4B-B31B-C837A7282291}" presName="tx1" presStyleLbl="revTx" presStyleIdx="3" presStyleCnt="8"/>
      <dgm:spPr/>
    </dgm:pt>
    <dgm:pt modelId="{1880772A-1136-411A-BC56-373F353E54D6}" type="pres">
      <dgm:prSet presAssocID="{5B278F5F-FD7B-4B4B-B31B-C837A7282291}" presName="vert1" presStyleCnt="0"/>
      <dgm:spPr/>
    </dgm:pt>
    <dgm:pt modelId="{719EB946-3497-4248-B41D-7CBD2DD42229}" type="pres">
      <dgm:prSet presAssocID="{9FDC3CF8-365A-467C-98F6-3C70BD28FF80}" presName="thickLine" presStyleLbl="alignNode1" presStyleIdx="4" presStyleCnt="8"/>
      <dgm:spPr/>
    </dgm:pt>
    <dgm:pt modelId="{C902C7E1-E7CA-4DB5-880E-088CD8D408D7}" type="pres">
      <dgm:prSet presAssocID="{9FDC3CF8-365A-467C-98F6-3C70BD28FF80}" presName="horz1" presStyleCnt="0"/>
      <dgm:spPr/>
    </dgm:pt>
    <dgm:pt modelId="{56702C46-F836-4757-9619-86BBB018DBAE}" type="pres">
      <dgm:prSet presAssocID="{9FDC3CF8-365A-467C-98F6-3C70BD28FF80}" presName="tx1" presStyleLbl="revTx" presStyleIdx="4" presStyleCnt="8"/>
      <dgm:spPr/>
    </dgm:pt>
    <dgm:pt modelId="{54B53AFE-C1DE-46A5-9A27-5FE273A8A3B7}" type="pres">
      <dgm:prSet presAssocID="{9FDC3CF8-365A-467C-98F6-3C70BD28FF80}" presName="vert1" presStyleCnt="0"/>
      <dgm:spPr/>
    </dgm:pt>
    <dgm:pt modelId="{C693FE91-ED34-44DC-8859-1DF626264481}" type="pres">
      <dgm:prSet presAssocID="{BEEB6DDE-D190-4CA7-BC5D-5AE09DBA975F}" presName="thickLine" presStyleLbl="alignNode1" presStyleIdx="5" presStyleCnt="8"/>
      <dgm:spPr/>
    </dgm:pt>
    <dgm:pt modelId="{78879D8A-C039-42E9-AF02-2C787552C2C2}" type="pres">
      <dgm:prSet presAssocID="{BEEB6DDE-D190-4CA7-BC5D-5AE09DBA975F}" presName="horz1" presStyleCnt="0"/>
      <dgm:spPr/>
    </dgm:pt>
    <dgm:pt modelId="{1FC6FEB4-DC01-4BF5-991F-95ADD8D4FA56}" type="pres">
      <dgm:prSet presAssocID="{BEEB6DDE-D190-4CA7-BC5D-5AE09DBA975F}" presName="tx1" presStyleLbl="revTx" presStyleIdx="5" presStyleCnt="8"/>
      <dgm:spPr/>
    </dgm:pt>
    <dgm:pt modelId="{AA37B12A-E6B2-4AA1-9DFD-1BA43CD76286}" type="pres">
      <dgm:prSet presAssocID="{BEEB6DDE-D190-4CA7-BC5D-5AE09DBA975F}" presName="vert1" presStyleCnt="0"/>
      <dgm:spPr/>
    </dgm:pt>
    <dgm:pt modelId="{1016FD10-36C8-4C82-A9B9-1658BD110558}" type="pres">
      <dgm:prSet presAssocID="{C01BD737-A9CB-4E13-96EE-F57CA5AB17E3}" presName="thickLine" presStyleLbl="alignNode1" presStyleIdx="6" presStyleCnt="8"/>
      <dgm:spPr/>
    </dgm:pt>
    <dgm:pt modelId="{68252DF8-3F41-48CD-BE55-51CE4D60CA22}" type="pres">
      <dgm:prSet presAssocID="{C01BD737-A9CB-4E13-96EE-F57CA5AB17E3}" presName="horz1" presStyleCnt="0"/>
      <dgm:spPr/>
    </dgm:pt>
    <dgm:pt modelId="{F4CB7BF4-C36F-4284-8CD4-14C2A4013C28}" type="pres">
      <dgm:prSet presAssocID="{C01BD737-A9CB-4E13-96EE-F57CA5AB17E3}" presName="tx1" presStyleLbl="revTx" presStyleIdx="6" presStyleCnt="8"/>
      <dgm:spPr/>
    </dgm:pt>
    <dgm:pt modelId="{E45DE098-F495-499A-8319-FB16C8AA3E1C}" type="pres">
      <dgm:prSet presAssocID="{C01BD737-A9CB-4E13-96EE-F57CA5AB17E3}" presName="vert1" presStyleCnt="0"/>
      <dgm:spPr/>
    </dgm:pt>
    <dgm:pt modelId="{D469784B-308F-490F-855C-EEC7E38243E8}" type="pres">
      <dgm:prSet presAssocID="{B50E2DF8-5995-4E5D-AE8B-19C311A699EA}" presName="thickLine" presStyleLbl="alignNode1" presStyleIdx="7" presStyleCnt="8"/>
      <dgm:spPr/>
    </dgm:pt>
    <dgm:pt modelId="{222E5083-CB81-49AE-A5DE-61BB4BF2DBEB}" type="pres">
      <dgm:prSet presAssocID="{B50E2DF8-5995-4E5D-AE8B-19C311A699EA}" presName="horz1" presStyleCnt="0"/>
      <dgm:spPr/>
    </dgm:pt>
    <dgm:pt modelId="{01671CA2-109F-47F9-B2B6-4D3C48BE331F}" type="pres">
      <dgm:prSet presAssocID="{B50E2DF8-5995-4E5D-AE8B-19C311A699EA}" presName="tx1" presStyleLbl="revTx" presStyleIdx="7" presStyleCnt="8"/>
      <dgm:spPr/>
    </dgm:pt>
    <dgm:pt modelId="{6EEEA9ED-6F95-4B2F-9D41-9C8385A776B9}" type="pres">
      <dgm:prSet presAssocID="{B50E2DF8-5995-4E5D-AE8B-19C311A699EA}" presName="vert1" presStyleCnt="0"/>
      <dgm:spPr/>
    </dgm:pt>
  </dgm:ptLst>
  <dgm:cxnLst>
    <dgm:cxn modelId="{9EA89818-983D-48DD-A696-4EC8CE1D163C}" srcId="{B55B0A6E-4407-4CA6-AD29-2A583CADE23A}" destId="{C01BD737-A9CB-4E13-96EE-F57CA5AB17E3}" srcOrd="6" destOrd="0" parTransId="{5073FFFA-9C39-400A-89B9-BA6BC06FFE22}" sibTransId="{5E31243F-3599-444B-B5F5-5132C7ECB035}"/>
    <dgm:cxn modelId="{46724120-CC15-43AE-B443-C976B430AD1B}" type="presOf" srcId="{771EC59A-0BA8-45FD-B84A-DBDDB0C5BE13}" destId="{01B9B270-F65F-4674-B55A-904CF624E87D}" srcOrd="0" destOrd="0" presId="urn:microsoft.com/office/officeart/2008/layout/LinedList"/>
    <dgm:cxn modelId="{D8D89623-5FD7-4B64-AF43-C904263B4727}" srcId="{B55B0A6E-4407-4CA6-AD29-2A583CADE23A}" destId="{9FDC3CF8-365A-467C-98F6-3C70BD28FF80}" srcOrd="4" destOrd="0" parTransId="{96C373AF-3E2F-45B6-9EBD-D0DAE993CDA8}" sibTransId="{43AC884A-879F-4844-A0D8-752354043F0F}"/>
    <dgm:cxn modelId="{CAF77526-AB1D-4054-B879-302B50EF517F}" type="presOf" srcId="{B55B0A6E-4407-4CA6-AD29-2A583CADE23A}" destId="{CBDFB02E-E8AA-4782-92FE-1D43E6559D84}" srcOrd="0" destOrd="0" presId="urn:microsoft.com/office/officeart/2008/layout/LinedList"/>
    <dgm:cxn modelId="{FE066A2D-D2B5-4AF6-B2A5-F1E02C0DE723}" type="presOf" srcId="{5B278F5F-FD7B-4B4B-B31B-C837A7282291}" destId="{46118625-E6FF-4BE9-B3F6-4E133E2BA140}" srcOrd="0" destOrd="0" presId="urn:microsoft.com/office/officeart/2008/layout/LinedList"/>
    <dgm:cxn modelId="{D7FCF130-5631-484E-85D1-E7066C433D9A}" type="presOf" srcId="{C01BD737-A9CB-4E13-96EE-F57CA5AB17E3}" destId="{F4CB7BF4-C36F-4284-8CD4-14C2A4013C28}" srcOrd="0" destOrd="0" presId="urn:microsoft.com/office/officeart/2008/layout/LinedList"/>
    <dgm:cxn modelId="{3147AA42-9531-4A41-BD4D-A6F4C7A35379}" srcId="{B55B0A6E-4407-4CA6-AD29-2A583CADE23A}" destId="{6953CF5A-693B-4858-9C1D-0E4A681BC105}" srcOrd="1" destOrd="0" parTransId="{CBC38CE1-67F4-409D-A5F0-8E176EC16365}" sibTransId="{642C8412-BA30-4E67-BE95-C3604CA3152B}"/>
    <dgm:cxn modelId="{C84B9069-88DF-4B9B-8BD4-96ABCB346668}" type="presOf" srcId="{B50E2DF8-5995-4E5D-AE8B-19C311A699EA}" destId="{01671CA2-109F-47F9-B2B6-4D3C48BE331F}" srcOrd="0" destOrd="0" presId="urn:microsoft.com/office/officeart/2008/layout/LinedList"/>
    <dgm:cxn modelId="{FA4D3651-DC57-4D22-87A1-D2FE958298FC}" srcId="{B55B0A6E-4407-4CA6-AD29-2A583CADE23A}" destId="{B50E2DF8-5995-4E5D-AE8B-19C311A699EA}" srcOrd="7" destOrd="0" parTransId="{668A8E5A-957E-450D-88A8-C87815D14F15}" sibTransId="{3B6505DA-8F35-4104-B7F0-F65C846129FF}"/>
    <dgm:cxn modelId="{7CDE3C8A-F792-4E25-ADC0-BB13197DAB39}" type="presOf" srcId="{9FDC3CF8-365A-467C-98F6-3C70BD28FF80}" destId="{56702C46-F836-4757-9619-86BBB018DBAE}" srcOrd="0" destOrd="0" presId="urn:microsoft.com/office/officeart/2008/layout/LinedList"/>
    <dgm:cxn modelId="{18377B98-A502-4B13-9F65-41998F9ECF3E}" type="presOf" srcId="{73E06368-E396-4824-BF2A-5CEF706D7956}" destId="{33F8A876-13AF-408C-9F0D-0CCFFC5699BE}" srcOrd="0" destOrd="0" presId="urn:microsoft.com/office/officeart/2008/layout/LinedList"/>
    <dgm:cxn modelId="{76DA07C8-0DFA-4C2D-9029-A80BE97158F1}" type="presOf" srcId="{6953CF5A-693B-4858-9C1D-0E4A681BC105}" destId="{99DF4F4E-43FD-471C-8E3B-D86F1B917CAE}" srcOrd="0" destOrd="0" presId="urn:microsoft.com/office/officeart/2008/layout/LinedList"/>
    <dgm:cxn modelId="{E65CE7D8-FC55-4C07-9A55-E4D19B162E77}" srcId="{B55B0A6E-4407-4CA6-AD29-2A583CADE23A}" destId="{BEEB6DDE-D190-4CA7-BC5D-5AE09DBA975F}" srcOrd="5" destOrd="0" parTransId="{9308547A-AB21-4D97-A803-30F303D920BE}" sibTransId="{638EA67D-22D4-4802-AF08-D54B92376644}"/>
    <dgm:cxn modelId="{88275ADD-2E92-4B3C-9A00-D38672E91501}" srcId="{B55B0A6E-4407-4CA6-AD29-2A583CADE23A}" destId="{771EC59A-0BA8-45FD-B84A-DBDDB0C5BE13}" srcOrd="0" destOrd="0" parTransId="{DDC6F063-0A99-4141-96C3-67B177F016AD}" sibTransId="{34AE04C9-BB83-4940-B1F4-678C43815955}"/>
    <dgm:cxn modelId="{5CBC8BEA-D2D9-4FDF-BB61-B3F5ADA0B678}" srcId="{B55B0A6E-4407-4CA6-AD29-2A583CADE23A}" destId="{73E06368-E396-4824-BF2A-5CEF706D7956}" srcOrd="2" destOrd="0" parTransId="{10AB006B-5630-4168-990F-D22AE23114A7}" sibTransId="{6F8F5C1A-3097-4850-8A14-D763AE21B0F4}"/>
    <dgm:cxn modelId="{C1F20CF0-981E-4338-909D-90ACCB7046D2}" srcId="{B55B0A6E-4407-4CA6-AD29-2A583CADE23A}" destId="{5B278F5F-FD7B-4B4B-B31B-C837A7282291}" srcOrd="3" destOrd="0" parTransId="{74FA446B-0956-4075-B4B3-F22F3F326128}" sibTransId="{CF92ECAA-CD23-487B-A70C-209E4F204C40}"/>
    <dgm:cxn modelId="{4938F5FB-F90C-4024-B7C7-226FDBFBC79E}" type="presOf" srcId="{BEEB6DDE-D190-4CA7-BC5D-5AE09DBA975F}" destId="{1FC6FEB4-DC01-4BF5-991F-95ADD8D4FA56}" srcOrd="0" destOrd="0" presId="urn:microsoft.com/office/officeart/2008/layout/LinedList"/>
    <dgm:cxn modelId="{0EF1BD8E-C419-4206-98B7-6C0D25E7C7AD}" type="presParOf" srcId="{CBDFB02E-E8AA-4782-92FE-1D43E6559D84}" destId="{6AA1A15A-DCD1-4DAD-A588-9A148E78A836}" srcOrd="0" destOrd="0" presId="urn:microsoft.com/office/officeart/2008/layout/LinedList"/>
    <dgm:cxn modelId="{E483084D-334C-4401-A2AD-5378B0A80022}" type="presParOf" srcId="{CBDFB02E-E8AA-4782-92FE-1D43E6559D84}" destId="{C6BAE66A-9E2F-4F68-ABFD-9D1A8C5EBA60}" srcOrd="1" destOrd="0" presId="urn:microsoft.com/office/officeart/2008/layout/LinedList"/>
    <dgm:cxn modelId="{C23CDFF0-A63A-4BFC-9E1C-0638D7B7187E}" type="presParOf" srcId="{C6BAE66A-9E2F-4F68-ABFD-9D1A8C5EBA60}" destId="{01B9B270-F65F-4674-B55A-904CF624E87D}" srcOrd="0" destOrd="0" presId="urn:microsoft.com/office/officeart/2008/layout/LinedList"/>
    <dgm:cxn modelId="{5E566405-0E98-45FA-BAF5-EC5A97FEEB3B}" type="presParOf" srcId="{C6BAE66A-9E2F-4F68-ABFD-9D1A8C5EBA60}" destId="{E4E531A7-CCF6-49B6-BBD9-B0DABE5E96C3}" srcOrd="1" destOrd="0" presId="urn:microsoft.com/office/officeart/2008/layout/LinedList"/>
    <dgm:cxn modelId="{12E3F2A9-749E-4290-BA33-AC39E9FF02EA}" type="presParOf" srcId="{CBDFB02E-E8AA-4782-92FE-1D43E6559D84}" destId="{F1B39E24-049B-406B-AFCD-DD345D6BAC38}" srcOrd="2" destOrd="0" presId="urn:microsoft.com/office/officeart/2008/layout/LinedList"/>
    <dgm:cxn modelId="{001AE24F-6306-4F4F-9C85-DD8831CE79BB}" type="presParOf" srcId="{CBDFB02E-E8AA-4782-92FE-1D43E6559D84}" destId="{C90AFCDF-A187-474C-AC94-5585D7DC17ED}" srcOrd="3" destOrd="0" presId="urn:microsoft.com/office/officeart/2008/layout/LinedList"/>
    <dgm:cxn modelId="{D6ED546A-231A-490B-B1BF-4728FA9BBF24}" type="presParOf" srcId="{C90AFCDF-A187-474C-AC94-5585D7DC17ED}" destId="{99DF4F4E-43FD-471C-8E3B-D86F1B917CAE}" srcOrd="0" destOrd="0" presId="urn:microsoft.com/office/officeart/2008/layout/LinedList"/>
    <dgm:cxn modelId="{EE579D69-4C14-4DB5-A6E8-9507C7E06F91}" type="presParOf" srcId="{C90AFCDF-A187-474C-AC94-5585D7DC17ED}" destId="{296095F3-6D95-4147-88DF-375948AD3459}" srcOrd="1" destOrd="0" presId="urn:microsoft.com/office/officeart/2008/layout/LinedList"/>
    <dgm:cxn modelId="{89AE4436-6696-4F9A-BE66-12BBFEB39F84}" type="presParOf" srcId="{CBDFB02E-E8AA-4782-92FE-1D43E6559D84}" destId="{FB152641-9FBA-4F50-85F5-96E8EBE09D1D}" srcOrd="4" destOrd="0" presId="urn:microsoft.com/office/officeart/2008/layout/LinedList"/>
    <dgm:cxn modelId="{9FBDC2D5-3471-48B5-8C0F-BB5467E9FA15}" type="presParOf" srcId="{CBDFB02E-E8AA-4782-92FE-1D43E6559D84}" destId="{3A36563D-E6EE-41EB-A068-C038AC15BA2C}" srcOrd="5" destOrd="0" presId="urn:microsoft.com/office/officeart/2008/layout/LinedList"/>
    <dgm:cxn modelId="{6E9BB3BC-D8AC-45FC-9926-0731DC90412E}" type="presParOf" srcId="{3A36563D-E6EE-41EB-A068-C038AC15BA2C}" destId="{33F8A876-13AF-408C-9F0D-0CCFFC5699BE}" srcOrd="0" destOrd="0" presId="urn:microsoft.com/office/officeart/2008/layout/LinedList"/>
    <dgm:cxn modelId="{13DCBC92-B334-4DE3-ABFE-952878854DF4}" type="presParOf" srcId="{3A36563D-E6EE-41EB-A068-C038AC15BA2C}" destId="{5B6F4295-F48D-4EA9-8956-B2FDE1DFD8F7}" srcOrd="1" destOrd="0" presId="urn:microsoft.com/office/officeart/2008/layout/LinedList"/>
    <dgm:cxn modelId="{2E46C024-0ED1-41CE-8F2A-EF5DB23A311A}" type="presParOf" srcId="{CBDFB02E-E8AA-4782-92FE-1D43E6559D84}" destId="{2EAAE06B-2274-4579-8C1F-DDAB65F20D8A}" srcOrd="6" destOrd="0" presId="urn:microsoft.com/office/officeart/2008/layout/LinedList"/>
    <dgm:cxn modelId="{30840A2C-D3E6-45B9-8E62-561C31211CC5}" type="presParOf" srcId="{CBDFB02E-E8AA-4782-92FE-1D43E6559D84}" destId="{C793AABB-7ABB-4BDA-8D0C-893BD256F893}" srcOrd="7" destOrd="0" presId="urn:microsoft.com/office/officeart/2008/layout/LinedList"/>
    <dgm:cxn modelId="{D7BBD0D0-CE02-4123-BE84-D81F3A9A1280}" type="presParOf" srcId="{C793AABB-7ABB-4BDA-8D0C-893BD256F893}" destId="{46118625-E6FF-4BE9-B3F6-4E133E2BA140}" srcOrd="0" destOrd="0" presId="urn:microsoft.com/office/officeart/2008/layout/LinedList"/>
    <dgm:cxn modelId="{F57DD635-0943-4097-86B1-29DE88EE2089}" type="presParOf" srcId="{C793AABB-7ABB-4BDA-8D0C-893BD256F893}" destId="{1880772A-1136-411A-BC56-373F353E54D6}" srcOrd="1" destOrd="0" presId="urn:microsoft.com/office/officeart/2008/layout/LinedList"/>
    <dgm:cxn modelId="{BBCB7F08-01B4-4C1F-8FE1-04D97E914401}" type="presParOf" srcId="{CBDFB02E-E8AA-4782-92FE-1D43E6559D84}" destId="{719EB946-3497-4248-B41D-7CBD2DD42229}" srcOrd="8" destOrd="0" presId="urn:microsoft.com/office/officeart/2008/layout/LinedList"/>
    <dgm:cxn modelId="{8E939140-E00E-43BA-AFEB-B0D6A19F7C7B}" type="presParOf" srcId="{CBDFB02E-E8AA-4782-92FE-1D43E6559D84}" destId="{C902C7E1-E7CA-4DB5-880E-088CD8D408D7}" srcOrd="9" destOrd="0" presId="urn:microsoft.com/office/officeart/2008/layout/LinedList"/>
    <dgm:cxn modelId="{3A0FC51F-34C2-40FE-B49A-7841330DA775}" type="presParOf" srcId="{C902C7E1-E7CA-4DB5-880E-088CD8D408D7}" destId="{56702C46-F836-4757-9619-86BBB018DBAE}" srcOrd="0" destOrd="0" presId="urn:microsoft.com/office/officeart/2008/layout/LinedList"/>
    <dgm:cxn modelId="{1F42103F-1435-4089-9DDC-7BD254D15DB6}" type="presParOf" srcId="{C902C7E1-E7CA-4DB5-880E-088CD8D408D7}" destId="{54B53AFE-C1DE-46A5-9A27-5FE273A8A3B7}" srcOrd="1" destOrd="0" presId="urn:microsoft.com/office/officeart/2008/layout/LinedList"/>
    <dgm:cxn modelId="{B9111B9D-9B44-4364-820D-3A8EBEB2A3FC}" type="presParOf" srcId="{CBDFB02E-E8AA-4782-92FE-1D43E6559D84}" destId="{C693FE91-ED34-44DC-8859-1DF626264481}" srcOrd="10" destOrd="0" presId="urn:microsoft.com/office/officeart/2008/layout/LinedList"/>
    <dgm:cxn modelId="{E8295782-D551-4BE1-B7E0-1EBF7F8C226D}" type="presParOf" srcId="{CBDFB02E-E8AA-4782-92FE-1D43E6559D84}" destId="{78879D8A-C039-42E9-AF02-2C787552C2C2}" srcOrd="11" destOrd="0" presId="urn:microsoft.com/office/officeart/2008/layout/LinedList"/>
    <dgm:cxn modelId="{4FA2518D-E813-47DF-8CEC-B2EE31342840}" type="presParOf" srcId="{78879D8A-C039-42E9-AF02-2C787552C2C2}" destId="{1FC6FEB4-DC01-4BF5-991F-95ADD8D4FA56}" srcOrd="0" destOrd="0" presId="urn:microsoft.com/office/officeart/2008/layout/LinedList"/>
    <dgm:cxn modelId="{3734CE91-1149-4101-A5DC-0DD62D7C1472}" type="presParOf" srcId="{78879D8A-C039-42E9-AF02-2C787552C2C2}" destId="{AA37B12A-E6B2-4AA1-9DFD-1BA43CD76286}" srcOrd="1" destOrd="0" presId="urn:microsoft.com/office/officeart/2008/layout/LinedList"/>
    <dgm:cxn modelId="{E8D7B3EC-0F5B-4D7C-8197-F0B628309A96}" type="presParOf" srcId="{CBDFB02E-E8AA-4782-92FE-1D43E6559D84}" destId="{1016FD10-36C8-4C82-A9B9-1658BD110558}" srcOrd="12" destOrd="0" presId="urn:microsoft.com/office/officeart/2008/layout/LinedList"/>
    <dgm:cxn modelId="{A68895CF-CD34-4FF0-93B7-274D3FAF2E18}" type="presParOf" srcId="{CBDFB02E-E8AA-4782-92FE-1D43E6559D84}" destId="{68252DF8-3F41-48CD-BE55-51CE4D60CA22}" srcOrd="13" destOrd="0" presId="urn:microsoft.com/office/officeart/2008/layout/LinedList"/>
    <dgm:cxn modelId="{C4ECE2C6-3BB2-4AC9-B7D6-63D4449F60EA}" type="presParOf" srcId="{68252DF8-3F41-48CD-BE55-51CE4D60CA22}" destId="{F4CB7BF4-C36F-4284-8CD4-14C2A4013C28}" srcOrd="0" destOrd="0" presId="urn:microsoft.com/office/officeart/2008/layout/LinedList"/>
    <dgm:cxn modelId="{D0488B44-7B62-420C-A837-CDA6B7E0A9B5}" type="presParOf" srcId="{68252DF8-3F41-48CD-BE55-51CE4D60CA22}" destId="{E45DE098-F495-499A-8319-FB16C8AA3E1C}" srcOrd="1" destOrd="0" presId="urn:microsoft.com/office/officeart/2008/layout/LinedList"/>
    <dgm:cxn modelId="{393E72D7-CFE9-4257-A908-42B753F7DCA3}" type="presParOf" srcId="{CBDFB02E-E8AA-4782-92FE-1D43E6559D84}" destId="{D469784B-308F-490F-855C-EEC7E38243E8}" srcOrd="14" destOrd="0" presId="urn:microsoft.com/office/officeart/2008/layout/LinedList"/>
    <dgm:cxn modelId="{9FEB4164-9741-49B4-8933-DF1A616351E9}" type="presParOf" srcId="{CBDFB02E-E8AA-4782-92FE-1D43E6559D84}" destId="{222E5083-CB81-49AE-A5DE-61BB4BF2DBEB}" srcOrd="15" destOrd="0" presId="urn:microsoft.com/office/officeart/2008/layout/LinedList"/>
    <dgm:cxn modelId="{78EE1B53-D450-4A00-AA98-02FE8FDB966F}" type="presParOf" srcId="{222E5083-CB81-49AE-A5DE-61BB4BF2DBEB}" destId="{01671CA2-109F-47F9-B2B6-4D3C48BE331F}" srcOrd="0" destOrd="0" presId="urn:microsoft.com/office/officeart/2008/layout/LinedList"/>
    <dgm:cxn modelId="{BC51895E-3D83-40B0-AD8A-66D6DF81AB82}" type="presParOf" srcId="{222E5083-CB81-49AE-A5DE-61BB4BF2DBEB}" destId="{6EEEA9ED-6F95-4B2F-9D41-9C8385A77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FBF22F-BE1A-44E2-8FFB-24E6F255EF7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F6A1245-2AC0-4380-877B-F26FFC310257}">
      <dgm:prSet/>
      <dgm:spPr/>
      <dgm:t>
        <a:bodyPr/>
        <a:lstStyle/>
        <a:p>
          <a:r>
            <a:rPr lang="es-ES"/>
            <a:t>La simulación </a:t>
          </a:r>
          <a:r>
            <a:rPr lang="es-ES" b="0" i="0"/>
            <a:t>implica el uso de modelos virtuales para replicar y optimizar procesos físicos.</a:t>
          </a:r>
          <a:endParaRPr lang="es-ES"/>
        </a:p>
      </dgm:t>
    </dgm:pt>
    <dgm:pt modelId="{0C367816-ED08-4491-8E3D-3EDB6FD7E04B}" type="parTrans" cxnId="{3060092F-278D-45E8-B53F-A06834119C82}">
      <dgm:prSet/>
      <dgm:spPr/>
      <dgm:t>
        <a:bodyPr/>
        <a:lstStyle/>
        <a:p>
          <a:endParaRPr lang="es-ES"/>
        </a:p>
      </dgm:t>
    </dgm:pt>
    <dgm:pt modelId="{5C9D6EEA-04F6-44C8-B01B-F3FB631AE497}" type="sibTrans" cxnId="{3060092F-278D-45E8-B53F-A06834119C82}">
      <dgm:prSet/>
      <dgm:spPr/>
      <dgm:t>
        <a:bodyPr/>
        <a:lstStyle/>
        <a:p>
          <a:endParaRPr lang="es-ES"/>
        </a:p>
      </dgm:t>
    </dgm:pt>
    <dgm:pt modelId="{5A1E054B-71FD-4B46-A28D-AE432681332D}">
      <dgm:prSet/>
      <dgm:spPr/>
      <dgm:t>
        <a:bodyPr/>
        <a:lstStyle/>
        <a:p>
          <a:endParaRPr lang="es-ES"/>
        </a:p>
      </dgm:t>
    </dgm:pt>
    <dgm:pt modelId="{978736AB-29A6-483D-BB45-B0ACD6F93C7A}" type="parTrans" cxnId="{7FEF0041-0F35-4E90-8B15-068B25FE2FAA}">
      <dgm:prSet/>
      <dgm:spPr/>
      <dgm:t>
        <a:bodyPr/>
        <a:lstStyle/>
        <a:p>
          <a:endParaRPr lang="es-ES"/>
        </a:p>
      </dgm:t>
    </dgm:pt>
    <dgm:pt modelId="{9E44153E-00C8-4973-95AA-164C1907ABC5}" type="sibTrans" cxnId="{7FEF0041-0F35-4E90-8B15-068B25FE2FAA}">
      <dgm:prSet/>
      <dgm:spPr/>
      <dgm:t>
        <a:bodyPr/>
        <a:lstStyle/>
        <a:p>
          <a:endParaRPr lang="es-ES"/>
        </a:p>
      </dgm:t>
    </dgm:pt>
    <dgm:pt modelId="{B3FC7511-859C-4DFF-88A2-6967198015A7}" type="pres">
      <dgm:prSet presAssocID="{D8FBF22F-BE1A-44E2-8FFB-24E6F255EF76}" presName="Name0" presStyleCnt="0">
        <dgm:presLayoutVars>
          <dgm:dir/>
          <dgm:animLvl val="lvl"/>
          <dgm:resizeHandles val="exact"/>
        </dgm:presLayoutVars>
      </dgm:prSet>
      <dgm:spPr/>
    </dgm:pt>
    <dgm:pt modelId="{0E7E1E5C-046D-4D2B-AFB9-6475BF1635A9}" type="pres">
      <dgm:prSet presAssocID="{1F6A1245-2AC0-4380-877B-F26FFC310257}" presName="composite" presStyleCnt="0"/>
      <dgm:spPr/>
    </dgm:pt>
    <dgm:pt modelId="{047FA59F-3374-4A50-A636-3121886E5011}" type="pres">
      <dgm:prSet presAssocID="{1F6A1245-2AC0-4380-877B-F26FFC31025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1E19EA3-3E4A-465E-822B-DA40C750B8A3}" type="pres">
      <dgm:prSet presAssocID="{1F6A1245-2AC0-4380-877B-F26FFC310257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060092F-278D-45E8-B53F-A06834119C82}" srcId="{D8FBF22F-BE1A-44E2-8FFB-24E6F255EF76}" destId="{1F6A1245-2AC0-4380-877B-F26FFC310257}" srcOrd="0" destOrd="0" parTransId="{0C367816-ED08-4491-8E3D-3EDB6FD7E04B}" sibTransId="{5C9D6EEA-04F6-44C8-B01B-F3FB631AE497}"/>
    <dgm:cxn modelId="{7FEF0041-0F35-4E90-8B15-068B25FE2FAA}" srcId="{1F6A1245-2AC0-4380-877B-F26FFC310257}" destId="{5A1E054B-71FD-4B46-A28D-AE432681332D}" srcOrd="0" destOrd="0" parTransId="{978736AB-29A6-483D-BB45-B0ACD6F93C7A}" sibTransId="{9E44153E-00C8-4973-95AA-164C1907ABC5}"/>
    <dgm:cxn modelId="{694B6442-3FF4-4D33-A1BD-66D222420D50}" type="presOf" srcId="{1F6A1245-2AC0-4380-877B-F26FFC310257}" destId="{047FA59F-3374-4A50-A636-3121886E5011}" srcOrd="0" destOrd="0" presId="urn:microsoft.com/office/officeart/2005/8/layout/hList1"/>
    <dgm:cxn modelId="{3378ABAB-60FA-4019-87AB-7CC8AE067118}" type="presOf" srcId="{D8FBF22F-BE1A-44E2-8FFB-24E6F255EF76}" destId="{B3FC7511-859C-4DFF-88A2-6967198015A7}" srcOrd="0" destOrd="0" presId="urn:microsoft.com/office/officeart/2005/8/layout/hList1"/>
    <dgm:cxn modelId="{5DF669D5-D6FA-46AF-B0D7-CC8A1A98C3A9}" type="presOf" srcId="{5A1E054B-71FD-4B46-A28D-AE432681332D}" destId="{F1E19EA3-3E4A-465E-822B-DA40C750B8A3}" srcOrd="0" destOrd="0" presId="urn:microsoft.com/office/officeart/2005/8/layout/hList1"/>
    <dgm:cxn modelId="{46E6ADDA-DE2F-4092-8E9E-8318BA2781D2}" type="presParOf" srcId="{B3FC7511-859C-4DFF-88A2-6967198015A7}" destId="{0E7E1E5C-046D-4D2B-AFB9-6475BF1635A9}" srcOrd="0" destOrd="0" presId="urn:microsoft.com/office/officeart/2005/8/layout/hList1"/>
    <dgm:cxn modelId="{415A449B-9ACD-47E8-BA4F-3E98D4BF18DE}" type="presParOf" srcId="{0E7E1E5C-046D-4D2B-AFB9-6475BF1635A9}" destId="{047FA59F-3374-4A50-A636-3121886E5011}" srcOrd="0" destOrd="0" presId="urn:microsoft.com/office/officeart/2005/8/layout/hList1"/>
    <dgm:cxn modelId="{773F7B80-0C89-4F1F-BEB4-F98EB8242759}" type="presParOf" srcId="{0E7E1E5C-046D-4D2B-AFB9-6475BF1635A9}" destId="{F1E19EA3-3E4A-465E-822B-DA40C750B8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901B64-8C3C-40E4-BE7C-9C2290B16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C8B2513-AC0E-4475-A840-680551AFD110}">
      <dgm:prSet/>
      <dgm:spPr/>
      <dgm:t>
        <a:bodyPr/>
        <a:lstStyle/>
        <a:p>
          <a:r>
            <a:rPr lang="es-ES" b="1" i="0" baseline="0" dirty="0"/>
            <a:t>Gemelos Digitales</a:t>
          </a:r>
          <a:r>
            <a:rPr lang="es-ES" b="0" i="0" baseline="0" dirty="0"/>
            <a:t>: Creación de réplicas virtuales de procesos, productos o sistemas físicos para analizarlos y optimizarlos. </a:t>
          </a:r>
          <a:endParaRPr lang="es-ES" dirty="0"/>
        </a:p>
      </dgm:t>
    </dgm:pt>
    <dgm:pt modelId="{51197A71-CB58-440C-AD83-A69CC0F7C9D1}" type="parTrans" cxnId="{07A1C6CE-E75B-4208-A1B0-EF75050CF675}">
      <dgm:prSet/>
      <dgm:spPr/>
      <dgm:t>
        <a:bodyPr/>
        <a:lstStyle/>
        <a:p>
          <a:endParaRPr lang="es-ES"/>
        </a:p>
      </dgm:t>
    </dgm:pt>
    <dgm:pt modelId="{FC6E0835-BB04-4713-850F-1A214BFCAEFA}" type="sibTrans" cxnId="{07A1C6CE-E75B-4208-A1B0-EF75050CF675}">
      <dgm:prSet/>
      <dgm:spPr/>
      <dgm:t>
        <a:bodyPr/>
        <a:lstStyle/>
        <a:p>
          <a:endParaRPr lang="es-ES"/>
        </a:p>
      </dgm:t>
    </dgm:pt>
    <dgm:pt modelId="{A5E22116-DBB2-47BD-8035-8A81F009B69D}">
      <dgm:prSet/>
      <dgm:spPr/>
      <dgm:t>
        <a:bodyPr/>
        <a:lstStyle/>
        <a:p>
          <a:r>
            <a:rPr lang="es-ES" b="1" i="0" baseline="0"/>
            <a:t>Pruebas Virtuales</a:t>
          </a:r>
          <a:r>
            <a:rPr lang="es-ES" b="0" i="0" baseline="0"/>
            <a:t>: Permite realizar pruebas y ajustes en un entorno digital, reduciendo la necesidad de prototipos físicos. </a:t>
          </a:r>
          <a:endParaRPr lang="es-ES"/>
        </a:p>
      </dgm:t>
    </dgm:pt>
    <dgm:pt modelId="{617788E6-DAF3-4D6C-9C4E-46C0470DAF3B}" type="parTrans" cxnId="{D9927E3F-0437-4452-AE33-79D187861836}">
      <dgm:prSet/>
      <dgm:spPr/>
      <dgm:t>
        <a:bodyPr/>
        <a:lstStyle/>
        <a:p>
          <a:endParaRPr lang="es-ES"/>
        </a:p>
      </dgm:t>
    </dgm:pt>
    <dgm:pt modelId="{CC1CAF46-0490-4EEF-9EF4-B512937C5DFA}" type="sibTrans" cxnId="{D9927E3F-0437-4452-AE33-79D187861836}">
      <dgm:prSet/>
      <dgm:spPr/>
      <dgm:t>
        <a:bodyPr/>
        <a:lstStyle/>
        <a:p>
          <a:endParaRPr lang="es-ES"/>
        </a:p>
      </dgm:t>
    </dgm:pt>
    <dgm:pt modelId="{D1008933-B293-4284-B3BE-351680217EC3}">
      <dgm:prSet/>
      <dgm:spPr/>
      <dgm:t>
        <a:bodyPr/>
        <a:lstStyle/>
        <a:p>
          <a:r>
            <a:rPr lang="es-ES" b="1" i="0" baseline="0" dirty="0"/>
            <a:t>Optimización de Procesos</a:t>
          </a:r>
          <a:r>
            <a:rPr lang="es-ES" b="0" i="0" baseline="0" dirty="0"/>
            <a:t>: Identificación de ineficiencias y cuellos de botella en los procesos de producción. </a:t>
          </a:r>
          <a:endParaRPr lang="es-ES" dirty="0"/>
        </a:p>
      </dgm:t>
    </dgm:pt>
    <dgm:pt modelId="{B8943565-6C82-41BC-8632-3DB6D50EC591}" type="parTrans" cxnId="{BF167353-444F-4ECB-98F8-BB92E9A50E1D}">
      <dgm:prSet/>
      <dgm:spPr/>
      <dgm:t>
        <a:bodyPr/>
        <a:lstStyle/>
        <a:p>
          <a:endParaRPr lang="es-ES"/>
        </a:p>
      </dgm:t>
    </dgm:pt>
    <dgm:pt modelId="{C9947EEE-7B5E-4332-8349-569AA2BF3720}" type="sibTrans" cxnId="{BF167353-444F-4ECB-98F8-BB92E9A50E1D}">
      <dgm:prSet/>
      <dgm:spPr/>
      <dgm:t>
        <a:bodyPr/>
        <a:lstStyle/>
        <a:p>
          <a:endParaRPr lang="es-ES"/>
        </a:p>
      </dgm:t>
    </dgm:pt>
    <dgm:pt modelId="{E8EDABE2-7840-48CF-A4A1-06B88D967530}">
      <dgm:prSet/>
      <dgm:spPr/>
      <dgm:t>
        <a:bodyPr/>
        <a:lstStyle/>
        <a:p>
          <a:r>
            <a:rPr lang="es-ES" b="1" i="0" baseline="0" dirty="0"/>
            <a:t>Reducción de Costos</a:t>
          </a:r>
          <a:r>
            <a:rPr lang="es-ES" b="0" i="0" baseline="0" dirty="0"/>
            <a:t>: Minimiza los costos asociados con errores y ajustes en el mundo real. </a:t>
          </a:r>
          <a:endParaRPr lang="es-ES" dirty="0"/>
        </a:p>
      </dgm:t>
    </dgm:pt>
    <dgm:pt modelId="{455852FF-37C1-475C-ACD5-C390A326AE32}" type="parTrans" cxnId="{1C00F1FE-F091-4DBF-9C68-7C6E01743530}">
      <dgm:prSet/>
      <dgm:spPr/>
      <dgm:t>
        <a:bodyPr/>
        <a:lstStyle/>
        <a:p>
          <a:endParaRPr lang="es-ES"/>
        </a:p>
      </dgm:t>
    </dgm:pt>
    <dgm:pt modelId="{018179F7-BC08-49DD-9F36-2EA86F6A95B3}" type="sibTrans" cxnId="{1C00F1FE-F091-4DBF-9C68-7C6E01743530}">
      <dgm:prSet/>
      <dgm:spPr/>
      <dgm:t>
        <a:bodyPr/>
        <a:lstStyle/>
        <a:p>
          <a:endParaRPr lang="es-ES"/>
        </a:p>
      </dgm:t>
    </dgm:pt>
    <dgm:pt modelId="{AA09EC68-606D-4B44-915C-097016A80FBC}">
      <dgm:prSet/>
      <dgm:spPr/>
      <dgm:t>
        <a:bodyPr/>
        <a:lstStyle/>
        <a:p>
          <a:r>
            <a:rPr lang="es-ES" b="1" i="0" baseline="0" dirty="0"/>
            <a:t>Aceleración de la Innovación</a:t>
          </a:r>
          <a:r>
            <a:rPr lang="es-ES" b="0" i="0" baseline="0" dirty="0"/>
            <a:t>: Facilita la experimentación y el desarrollo de nuevas ideas sin interrumpir las operaciones reales. </a:t>
          </a:r>
          <a:endParaRPr lang="es-ES" dirty="0"/>
        </a:p>
      </dgm:t>
    </dgm:pt>
    <dgm:pt modelId="{F86DCF7D-4570-4666-A489-67F159501BB9}" type="parTrans" cxnId="{DE172F71-ADA4-4FEC-A2AA-C38C794D00AE}">
      <dgm:prSet/>
      <dgm:spPr/>
      <dgm:t>
        <a:bodyPr/>
        <a:lstStyle/>
        <a:p>
          <a:endParaRPr lang="es-ES"/>
        </a:p>
      </dgm:t>
    </dgm:pt>
    <dgm:pt modelId="{F24918AE-3D92-42CD-BEC1-2B600B0B9C67}" type="sibTrans" cxnId="{DE172F71-ADA4-4FEC-A2AA-C38C794D00AE}">
      <dgm:prSet/>
      <dgm:spPr/>
      <dgm:t>
        <a:bodyPr/>
        <a:lstStyle/>
        <a:p>
          <a:endParaRPr lang="es-ES"/>
        </a:p>
      </dgm:t>
    </dgm:pt>
    <dgm:pt modelId="{71D7F1F2-9C63-4241-A78C-753A1EAE68FD}">
      <dgm:prSet/>
      <dgm:spPr/>
      <dgm:t>
        <a:bodyPr/>
        <a:lstStyle/>
        <a:p>
          <a:r>
            <a:rPr lang="es-ES" b="1" i="0" baseline="0" dirty="0"/>
            <a:t>Mejora de la Calidad</a:t>
          </a:r>
          <a:r>
            <a:rPr lang="es-ES" b="0" i="0" baseline="0" dirty="0"/>
            <a:t>: Permite realizar ajustes precisos y mejoras continuas en los productos y procesos. </a:t>
          </a:r>
          <a:endParaRPr lang="es-ES" dirty="0"/>
        </a:p>
      </dgm:t>
    </dgm:pt>
    <dgm:pt modelId="{2FE25025-54E7-4B62-A707-A18A025A0A7E}" type="parTrans" cxnId="{4259D85F-2151-46A4-9A2C-66642F30155E}">
      <dgm:prSet/>
      <dgm:spPr/>
      <dgm:t>
        <a:bodyPr/>
        <a:lstStyle/>
        <a:p>
          <a:endParaRPr lang="es-ES"/>
        </a:p>
      </dgm:t>
    </dgm:pt>
    <dgm:pt modelId="{A1CB15A8-0496-4C3B-95A8-9A533A49C5E0}" type="sibTrans" cxnId="{4259D85F-2151-46A4-9A2C-66642F30155E}">
      <dgm:prSet/>
      <dgm:spPr/>
      <dgm:t>
        <a:bodyPr/>
        <a:lstStyle/>
        <a:p>
          <a:endParaRPr lang="es-ES"/>
        </a:p>
      </dgm:t>
    </dgm:pt>
    <dgm:pt modelId="{9CA4953A-18D9-4738-803D-092C7F75FBC6}">
      <dgm:prSet/>
      <dgm:spPr/>
      <dgm:t>
        <a:bodyPr/>
        <a:lstStyle/>
        <a:p>
          <a:r>
            <a:rPr lang="es-ES" b="1" i="0" baseline="0"/>
            <a:t>Formación y Capacitación</a:t>
          </a:r>
          <a:r>
            <a:rPr lang="es-ES" b="0" i="0" baseline="0"/>
            <a:t>: Utilización de entornos simulados para entrenar a los empleados sin riesgos. </a:t>
          </a:r>
          <a:endParaRPr lang="es-ES"/>
        </a:p>
      </dgm:t>
    </dgm:pt>
    <dgm:pt modelId="{297161D2-C6F1-49B0-9AB4-5B7568D2F5F3}" type="parTrans" cxnId="{C147A5E0-C03A-4426-A2A1-F79CE82B6AF6}">
      <dgm:prSet/>
      <dgm:spPr/>
      <dgm:t>
        <a:bodyPr/>
        <a:lstStyle/>
        <a:p>
          <a:endParaRPr lang="es-ES"/>
        </a:p>
      </dgm:t>
    </dgm:pt>
    <dgm:pt modelId="{5DA52AEC-6283-4095-BC7C-7F6F805F70CA}" type="sibTrans" cxnId="{C147A5E0-C03A-4426-A2A1-F79CE82B6AF6}">
      <dgm:prSet/>
      <dgm:spPr/>
      <dgm:t>
        <a:bodyPr/>
        <a:lstStyle/>
        <a:p>
          <a:endParaRPr lang="es-ES"/>
        </a:p>
      </dgm:t>
    </dgm:pt>
    <dgm:pt modelId="{04FC5FDD-6523-498D-9D09-1EBC01EE6E90}" type="pres">
      <dgm:prSet presAssocID="{3D901B64-8C3C-40E4-BE7C-9C2290B16EBA}" presName="Name0" presStyleCnt="0">
        <dgm:presLayoutVars>
          <dgm:dir/>
          <dgm:resizeHandles val="exact"/>
        </dgm:presLayoutVars>
      </dgm:prSet>
      <dgm:spPr/>
    </dgm:pt>
    <dgm:pt modelId="{DF6D267D-C3F3-4BCE-ACF9-42A1B887B26F}" type="pres">
      <dgm:prSet presAssocID="{0C8B2513-AC0E-4475-A840-680551AFD110}" presName="node" presStyleLbl="node1" presStyleIdx="0" presStyleCnt="7" custLinFactY="-12168" custLinFactNeighborX="12326" custLinFactNeighborY="-100000">
        <dgm:presLayoutVars>
          <dgm:bulletEnabled val="1"/>
        </dgm:presLayoutVars>
      </dgm:prSet>
      <dgm:spPr/>
    </dgm:pt>
    <dgm:pt modelId="{5205E5FD-6C1A-469C-9EF5-CDD6C03952A5}" type="pres">
      <dgm:prSet presAssocID="{FC6E0835-BB04-4713-850F-1A214BFCAEFA}" presName="sibTrans" presStyleLbl="sibTrans2D1" presStyleIdx="0" presStyleCnt="6"/>
      <dgm:spPr/>
    </dgm:pt>
    <dgm:pt modelId="{4543653C-366C-4AB0-814C-5EEBBD83F9D4}" type="pres">
      <dgm:prSet presAssocID="{FC6E0835-BB04-4713-850F-1A214BFCAEFA}" presName="connectorText" presStyleLbl="sibTrans2D1" presStyleIdx="0" presStyleCnt="6"/>
      <dgm:spPr/>
    </dgm:pt>
    <dgm:pt modelId="{4DEED3A1-AC4A-4F9E-B34D-6261EB8676C6}" type="pres">
      <dgm:prSet presAssocID="{A5E22116-DBB2-47BD-8035-8A81F009B69D}" presName="node" presStyleLbl="node1" presStyleIdx="1" presStyleCnt="7" custLinFactY="-12168" custLinFactNeighborX="12326" custLinFactNeighborY="-100000">
        <dgm:presLayoutVars>
          <dgm:bulletEnabled val="1"/>
        </dgm:presLayoutVars>
      </dgm:prSet>
      <dgm:spPr/>
    </dgm:pt>
    <dgm:pt modelId="{94A148C2-71F1-4BE2-AF1A-18726F773F10}" type="pres">
      <dgm:prSet presAssocID="{CC1CAF46-0490-4EEF-9EF4-B512937C5DFA}" presName="sibTrans" presStyleLbl="sibTrans2D1" presStyleIdx="1" presStyleCnt="6"/>
      <dgm:spPr/>
    </dgm:pt>
    <dgm:pt modelId="{0A77160A-CC7D-4049-8A01-F663EE4B3857}" type="pres">
      <dgm:prSet presAssocID="{CC1CAF46-0490-4EEF-9EF4-B512937C5DFA}" presName="connectorText" presStyleLbl="sibTrans2D1" presStyleIdx="1" presStyleCnt="6"/>
      <dgm:spPr/>
    </dgm:pt>
    <dgm:pt modelId="{F3EFA4F7-6F89-4793-A47E-40FA23205CB8}" type="pres">
      <dgm:prSet presAssocID="{D1008933-B293-4284-B3BE-351680217EC3}" presName="node" presStyleLbl="node1" presStyleIdx="2" presStyleCnt="7" custLinFactY="-12168" custLinFactNeighborX="1238" custLinFactNeighborY="-100000">
        <dgm:presLayoutVars>
          <dgm:bulletEnabled val="1"/>
        </dgm:presLayoutVars>
      </dgm:prSet>
      <dgm:spPr/>
    </dgm:pt>
    <dgm:pt modelId="{A374EA9E-C27D-4B43-9269-99C525E34C81}" type="pres">
      <dgm:prSet presAssocID="{C9947EEE-7B5E-4332-8349-569AA2BF3720}" presName="sibTrans" presStyleLbl="sibTrans2D1" presStyleIdx="2" presStyleCnt="6" custAng="17777586" custScaleX="11260" custLinFactX="36951" custLinFactNeighborX="100000" custLinFactNeighborY="1592"/>
      <dgm:spPr/>
    </dgm:pt>
    <dgm:pt modelId="{D6ED755A-7677-45DE-A1CD-C2B9FD81CA8D}" type="pres">
      <dgm:prSet presAssocID="{C9947EEE-7B5E-4332-8349-569AA2BF3720}" presName="connectorText" presStyleLbl="sibTrans2D1" presStyleIdx="2" presStyleCnt="6"/>
      <dgm:spPr/>
    </dgm:pt>
    <dgm:pt modelId="{D7B597F0-5B5F-4554-9927-34D6A080B4DE}" type="pres">
      <dgm:prSet presAssocID="{E8EDABE2-7840-48CF-A4A1-06B88D967530}" presName="node" presStyleLbl="node1" presStyleIdx="3" presStyleCnt="7" custLinFactX="-293360" custLinFactNeighborX="-300000" custLinFactNeighborY="435">
        <dgm:presLayoutVars>
          <dgm:bulletEnabled val="1"/>
        </dgm:presLayoutVars>
      </dgm:prSet>
      <dgm:spPr/>
    </dgm:pt>
    <dgm:pt modelId="{ACD11B97-BE93-4397-945C-867879C3DF72}" type="pres">
      <dgm:prSet presAssocID="{018179F7-BC08-49DD-9F36-2EA86F6A95B3}" presName="sibTrans" presStyleLbl="sibTrans2D1" presStyleIdx="3" presStyleCnt="6" custAng="10800000"/>
      <dgm:spPr/>
    </dgm:pt>
    <dgm:pt modelId="{D4CB40A0-4C62-40EC-ADE2-DD2E81AE7C04}" type="pres">
      <dgm:prSet presAssocID="{018179F7-BC08-49DD-9F36-2EA86F6A95B3}" presName="connectorText" presStyleLbl="sibTrans2D1" presStyleIdx="3" presStyleCnt="6"/>
      <dgm:spPr/>
    </dgm:pt>
    <dgm:pt modelId="{720B3067-B6F7-412B-AD63-C90EDEC3A1C0}" type="pres">
      <dgm:prSet presAssocID="{AA09EC68-606D-4B44-915C-097016A80FBC}" presName="node" presStyleLbl="node1" presStyleIdx="4" presStyleCnt="7" custLinFactX="-293908" custLinFactNeighborX="-300000" custLinFactNeighborY="435">
        <dgm:presLayoutVars>
          <dgm:bulletEnabled val="1"/>
        </dgm:presLayoutVars>
      </dgm:prSet>
      <dgm:spPr/>
    </dgm:pt>
    <dgm:pt modelId="{94B78B27-B221-43E7-B5E0-FDC65C072307}" type="pres">
      <dgm:prSet presAssocID="{F24918AE-3D92-42CD-BEC1-2B600B0B9C67}" presName="sibTrans" presStyleLbl="sibTrans2D1" presStyleIdx="4" presStyleCnt="6" custAng="10800000"/>
      <dgm:spPr/>
    </dgm:pt>
    <dgm:pt modelId="{E790D351-7C1D-4B74-B8CF-287D04B55D62}" type="pres">
      <dgm:prSet presAssocID="{F24918AE-3D92-42CD-BEC1-2B600B0B9C67}" presName="connectorText" presStyleLbl="sibTrans2D1" presStyleIdx="4" presStyleCnt="6"/>
      <dgm:spPr/>
    </dgm:pt>
    <dgm:pt modelId="{91EEDE27-94BF-400D-862D-0B89C7EF4FDF}" type="pres">
      <dgm:prSet presAssocID="{71D7F1F2-9C63-4241-A78C-753A1EAE68FD}" presName="node" presStyleLbl="node1" presStyleIdx="5" presStyleCnt="7" custLinFactX="-293908" custLinFactNeighborX="-300000" custLinFactNeighborY="435">
        <dgm:presLayoutVars>
          <dgm:bulletEnabled val="1"/>
        </dgm:presLayoutVars>
      </dgm:prSet>
      <dgm:spPr/>
    </dgm:pt>
    <dgm:pt modelId="{64FDBE61-DAA7-422E-AC81-1571EF1938BC}" type="pres">
      <dgm:prSet presAssocID="{A1CB15A8-0496-4C3B-95A8-9A533A49C5E0}" presName="sibTrans" presStyleLbl="sibTrans2D1" presStyleIdx="5" presStyleCnt="6" custAng="16148007" custLinFactX="-200000" custLinFactNeighborX="-205588" custLinFactNeighborY="30623"/>
      <dgm:spPr/>
    </dgm:pt>
    <dgm:pt modelId="{937D6529-3AC2-4B6D-936A-96642A3D8CA4}" type="pres">
      <dgm:prSet presAssocID="{A1CB15A8-0496-4C3B-95A8-9A533A49C5E0}" presName="connectorText" presStyleLbl="sibTrans2D1" presStyleIdx="5" presStyleCnt="6"/>
      <dgm:spPr/>
    </dgm:pt>
    <dgm:pt modelId="{0330A45C-FBAC-4B25-B8D3-10032E2136C6}" type="pres">
      <dgm:prSet presAssocID="{9CA4953A-18D9-4738-803D-092C7F75FBC6}" presName="node" presStyleLbl="node1" presStyleIdx="6" presStyleCnt="7" custLinFactX="-500000" custLinFactY="18149" custLinFactNeighborX="-501948" custLinFactNeighborY="100000">
        <dgm:presLayoutVars>
          <dgm:bulletEnabled val="1"/>
        </dgm:presLayoutVars>
      </dgm:prSet>
      <dgm:spPr/>
    </dgm:pt>
  </dgm:ptLst>
  <dgm:cxnLst>
    <dgm:cxn modelId="{48D97F17-E7D8-44B8-BA6F-4B82348B5180}" type="presOf" srcId="{A5E22116-DBB2-47BD-8035-8A81F009B69D}" destId="{4DEED3A1-AC4A-4F9E-B34D-6261EB8676C6}" srcOrd="0" destOrd="0" presId="urn:microsoft.com/office/officeart/2005/8/layout/process1"/>
    <dgm:cxn modelId="{89E06334-4E82-4A58-8FB6-3EA56A0791F6}" type="presOf" srcId="{A1CB15A8-0496-4C3B-95A8-9A533A49C5E0}" destId="{937D6529-3AC2-4B6D-936A-96642A3D8CA4}" srcOrd="1" destOrd="0" presId="urn:microsoft.com/office/officeart/2005/8/layout/process1"/>
    <dgm:cxn modelId="{1677BF39-0146-477D-BBAE-ECB33F9507BA}" type="presOf" srcId="{E8EDABE2-7840-48CF-A4A1-06B88D967530}" destId="{D7B597F0-5B5F-4554-9927-34D6A080B4DE}" srcOrd="0" destOrd="0" presId="urn:microsoft.com/office/officeart/2005/8/layout/process1"/>
    <dgm:cxn modelId="{D9927E3F-0437-4452-AE33-79D187861836}" srcId="{3D901B64-8C3C-40E4-BE7C-9C2290B16EBA}" destId="{A5E22116-DBB2-47BD-8035-8A81F009B69D}" srcOrd="1" destOrd="0" parTransId="{617788E6-DAF3-4D6C-9C4E-46C0470DAF3B}" sibTransId="{CC1CAF46-0490-4EEF-9EF4-B512937C5DFA}"/>
    <dgm:cxn modelId="{585E175E-0A67-43B8-88A9-8EEB3ED76039}" type="presOf" srcId="{A1CB15A8-0496-4C3B-95A8-9A533A49C5E0}" destId="{64FDBE61-DAA7-422E-AC81-1571EF1938BC}" srcOrd="0" destOrd="0" presId="urn:microsoft.com/office/officeart/2005/8/layout/process1"/>
    <dgm:cxn modelId="{261F3C5E-7C28-42E1-80C5-4C6194AA613D}" type="presOf" srcId="{3D901B64-8C3C-40E4-BE7C-9C2290B16EBA}" destId="{04FC5FDD-6523-498D-9D09-1EBC01EE6E90}" srcOrd="0" destOrd="0" presId="urn:microsoft.com/office/officeart/2005/8/layout/process1"/>
    <dgm:cxn modelId="{4259D85F-2151-46A4-9A2C-66642F30155E}" srcId="{3D901B64-8C3C-40E4-BE7C-9C2290B16EBA}" destId="{71D7F1F2-9C63-4241-A78C-753A1EAE68FD}" srcOrd="5" destOrd="0" parTransId="{2FE25025-54E7-4B62-A707-A18A025A0A7E}" sibTransId="{A1CB15A8-0496-4C3B-95A8-9A533A49C5E0}"/>
    <dgm:cxn modelId="{064E9661-0834-4432-85B9-AA1B18DEBAD4}" type="presOf" srcId="{C9947EEE-7B5E-4332-8349-569AA2BF3720}" destId="{D6ED755A-7677-45DE-A1CD-C2B9FD81CA8D}" srcOrd="1" destOrd="0" presId="urn:microsoft.com/office/officeart/2005/8/layout/process1"/>
    <dgm:cxn modelId="{6DD87A46-B317-416A-A276-5EFF892BE4A6}" type="presOf" srcId="{FC6E0835-BB04-4713-850F-1A214BFCAEFA}" destId="{4543653C-366C-4AB0-814C-5EEBBD83F9D4}" srcOrd="1" destOrd="0" presId="urn:microsoft.com/office/officeart/2005/8/layout/process1"/>
    <dgm:cxn modelId="{3EBF6247-2A48-4284-8EE1-BE1D70BA5908}" type="presOf" srcId="{F24918AE-3D92-42CD-BEC1-2B600B0B9C67}" destId="{E790D351-7C1D-4B74-B8CF-287D04B55D62}" srcOrd="1" destOrd="0" presId="urn:microsoft.com/office/officeart/2005/8/layout/process1"/>
    <dgm:cxn modelId="{B098816C-51F1-4A12-BDB6-CEDFC988140D}" type="presOf" srcId="{CC1CAF46-0490-4EEF-9EF4-B512937C5DFA}" destId="{0A77160A-CC7D-4049-8A01-F663EE4B3857}" srcOrd="1" destOrd="0" presId="urn:microsoft.com/office/officeart/2005/8/layout/process1"/>
    <dgm:cxn modelId="{861E684D-E32F-4027-A2FA-4D3986DD470F}" type="presOf" srcId="{018179F7-BC08-49DD-9F36-2EA86F6A95B3}" destId="{ACD11B97-BE93-4397-945C-867879C3DF72}" srcOrd="0" destOrd="0" presId="urn:microsoft.com/office/officeart/2005/8/layout/process1"/>
    <dgm:cxn modelId="{4C454A6F-9AF9-42DB-BE2B-FE855A513C01}" type="presOf" srcId="{D1008933-B293-4284-B3BE-351680217EC3}" destId="{F3EFA4F7-6F89-4793-A47E-40FA23205CB8}" srcOrd="0" destOrd="0" presId="urn:microsoft.com/office/officeart/2005/8/layout/process1"/>
    <dgm:cxn modelId="{DE172F71-ADA4-4FEC-A2AA-C38C794D00AE}" srcId="{3D901B64-8C3C-40E4-BE7C-9C2290B16EBA}" destId="{AA09EC68-606D-4B44-915C-097016A80FBC}" srcOrd="4" destOrd="0" parTransId="{F86DCF7D-4570-4666-A489-67F159501BB9}" sibTransId="{F24918AE-3D92-42CD-BEC1-2B600B0B9C67}"/>
    <dgm:cxn modelId="{E75BAA72-1D92-4AA4-BD08-13E38A7A0DFC}" type="presOf" srcId="{71D7F1F2-9C63-4241-A78C-753A1EAE68FD}" destId="{91EEDE27-94BF-400D-862D-0B89C7EF4FDF}" srcOrd="0" destOrd="0" presId="urn:microsoft.com/office/officeart/2005/8/layout/process1"/>
    <dgm:cxn modelId="{BF167353-444F-4ECB-98F8-BB92E9A50E1D}" srcId="{3D901B64-8C3C-40E4-BE7C-9C2290B16EBA}" destId="{D1008933-B293-4284-B3BE-351680217EC3}" srcOrd="2" destOrd="0" parTransId="{B8943565-6C82-41BC-8632-3DB6D50EC591}" sibTransId="{C9947EEE-7B5E-4332-8349-569AA2BF3720}"/>
    <dgm:cxn modelId="{22194555-42C0-48B5-BA49-35F7C45329CD}" type="presOf" srcId="{9CA4953A-18D9-4738-803D-092C7F75FBC6}" destId="{0330A45C-FBAC-4B25-B8D3-10032E2136C6}" srcOrd="0" destOrd="0" presId="urn:microsoft.com/office/officeart/2005/8/layout/process1"/>
    <dgm:cxn modelId="{FB4AD85A-EDD8-4870-B27D-500193DF7C9A}" type="presOf" srcId="{F24918AE-3D92-42CD-BEC1-2B600B0B9C67}" destId="{94B78B27-B221-43E7-B5E0-FDC65C072307}" srcOrd="0" destOrd="0" presId="urn:microsoft.com/office/officeart/2005/8/layout/process1"/>
    <dgm:cxn modelId="{800A3F8B-1E19-4A18-8D3E-C0FFB153AA1E}" type="presOf" srcId="{018179F7-BC08-49DD-9F36-2EA86F6A95B3}" destId="{D4CB40A0-4C62-40EC-ADE2-DD2E81AE7C04}" srcOrd="1" destOrd="0" presId="urn:microsoft.com/office/officeart/2005/8/layout/process1"/>
    <dgm:cxn modelId="{486F0F9E-66F0-4EA2-8382-2581DAE1D3B7}" type="presOf" srcId="{CC1CAF46-0490-4EEF-9EF4-B512937C5DFA}" destId="{94A148C2-71F1-4BE2-AF1A-18726F773F10}" srcOrd="0" destOrd="0" presId="urn:microsoft.com/office/officeart/2005/8/layout/process1"/>
    <dgm:cxn modelId="{3EC8ACCC-F717-4401-9397-186EA980508A}" type="presOf" srcId="{AA09EC68-606D-4B44-915C-097016A80FBC}" destId="{720B3067-B6F7-412B-AD63-C90EDEC3A1C0}" srcOrd="0" destOrd="0" presId="urn:microsoft.com/office/officeart/2005/8/layout/process1"/>
    <dgm:cxn modelId="{8AE5D3CD-A831-4E98-A00F-2C8F50B81E5A}" type="presOf" srcId="{C9947EEE-7B5E-4332-8349-569AA2BF3720}" destId="{A374EA9E-C27D-4B43-9269-99C525E34C81}" srcOrd="0" destOrd="0" presId="urn:microsoft.com/office/officeart/2005/8/layout/process1"/>
    <dgm:cxn modelId="{07A1C6CE-E75B-4208-A1B0-EF75050CF675}" srcId="{3D901B64-8C3C-40E4-BE7C-9C2290B16EBA}" destId="{0C8B2513-AC0E-4475-A840-680551AFD110}" srcOrd="0" destOrd="0" parTransId="{51197A71-CB58-440C-AD83-A69CC0F7C9D1}" sibTransId="{FC6E0835-BB04-4713-850F-1A214BFCAEFA}"/>
    <dgm:cxn modelId="{C147A5E0-C03A-4426-A2A1-F79CE82B6AF6}" srcId="{3D901B64-8C3C-40E4-BE7C-9C2290B16EBA}" destId="{9CA4953A-18D9-4738-803D-092C7F75FBC6}" srcOrd="6" destOrd="0" parTransId="{297161D2-C6F1-49B0-9AB4-5B7568D2F5F3}" sibTransId="{5DA52AEC-6283-4095-BC7C-7F6F805F70CA}"/>
    <dgm:cxn modelId="{7CE223E2-141A-49C1-A492-3333A02647B2}" type="presOf" srcId="{FC6E0835-BB04-4713-850F-1A214BFCAEFA}" destId="{5205E5FD-6C1A-469C-9EF5-CDD6C03952A5}" srcOrd="0" destOrd="0" presId="urn:microsoft.com/office/officeart/2005/8/layout/process1"/>
    <dgm:cxn modelId="{59AFB3F2-C9F2-4B08-ABFC-C96821A2893A}" type="presOf" srcId="{0C8B2513-AC0E-4475-A840-680551AFD110}" destId="{DF6D267D-C3F3-4BCE-ACF9-42A1B887B26F}" srcOrd="0" destOrd="0" presId="urn:microsoft.com/office/officeart/2005/8/layout/process1"/>
    <dgm:cxn modelId="{1C00F1FE-F091-4DBF-9C68-7C6E01743530}" srcId="{3D901B64-8C3C-40E4-BE7C-9C2290B16EBA}" destId="{E8EDABE2-7840-48CF-A4A1-06B88D967530}" srcOrd="3" destOrd="0" parTransId="{455852FF-37C1-475C-ACD5-C390A326AE32}" sibTransId="{018179F7-BC08-49DD-9F36-2EA86F6A95B3}"/>
    <dgm:cxn modelId="{A8BEEE82-A422-4FEC-AB95-AE61C8547051}" type="presParOf" srcId="{04FC5FDD-6523-498D-9D09-1EBC01EE6E90}" destId="{DF6D267D-C3F3-4BCE-ACF9-42A1B887B26F}" srcOrd="0" destOrd="0" presId="urn:microsoft.com/office/officeart/2005/8/layout/process1"/>
    <dgm:cxn modelId="{82E90CB8-EBBB-4262-ACAE-C7207970D9A9}" type="presParOf" srcId="{04FC5FDD-6523-498D-9D09-1EBC01EE6E90}" destId="{5205E5FD-6C1A-469C-9EF5-CDD6C03952A5}" srcOrd="1" destOrd="0" presId="urn:microsoft.com/office/officeart/2005/8/layout/process1"/>
    <dgm:cxn modelId="{F0AAC95B-7779-4026-AFBE-036EDBDE1A00}" type="presParOf" srcId="{5205E5FD-6C1A-469C-9EF5-CDD6C03952A5}" destId="{4543653C-366C-4AB0-814C-5EEBBD83F9D4}" srcOrd="0" destOrd="0" presId="urn:microsoft.com/office/officeart/2005/8/layout/process1"/>
    <dgm:cxn modelId="{831FC91A-A8A1-4A2A-89C3-3FCA55CDF936}" type="presParOf" srcId="{04FC5FDD-6523-498D-9D09-1EBC01EE6E90}" destId="{4DEED3A1-AC4A-4F9E-B34D-6261EB8676C6}" srcOrd="2" destOrd="0" presId="urn:microsoft.com/office/officeart/2005/8/layout/process1"/>
    <dgm:cxn modelId="{B2EA4F31-E680-48AB-83CB-163C821257C3}" type="presParOf" srcId="{04FC5FDD-6523-498D-9D09-1EBC01EE6E90}" destId="{94A148C2-71F1-4BE2-AF1A-18726F773F10}" srcOrd="3" destOrd="0" presId="urn:microsoft.com/office/officeart/2005/8/layout/process1"/>
    <dgm:cxn modelId="{45B88FD3-BFEE-4D8D-8BB1-349B474D627D}" type="presParOf" srcId="{94A148C2-71F1-4BE2-AF1A-18726F773F10}" destId="{0A77160A-CC7D-4049-8A01-F663EE4B3857}" srcOrd="0" destOrd="0" presId="urn:microsoft.com/office/officeart/2005/8/layout/process1"/>
    <dgm:cxn modelId="{A184D376-106F-4972-8DE7-56077A121A87}" type="presParOf" srcId="{04FC5FDD-6523-498D-9D09-1EBC01EE6E90}" destId="{F3EFA4F7-6F89-4793-A47E-40FA23205CB8}" srcOrd="4" destOrd="0" presId="urn:microsoft.com/office/officeart/2005/8/layout/process1"/>
    <dgm:cxn modelId="{2B4B180B-F081-4C3E-9B2E-1794B1ED607B}" type="presParOf" srcId="{04FC5FDD-6523-498D-9D09-1EBC01EE6E90}" destId="{A374EA9E-C27D-4B43-9269-99C525E34C81}" srcOrd="5" destOrd="0" presId="urn:microsoft.com/office/officeart/2005/8/layout/process1"/>
    <dgm:cxn modelId="{4B2B7FC7-C0BE-4690-95A6-CC7B8BCA9942}" type="presParOf" srcId="{A374EA9E-C27D-4B43-9269-99C525E34C81}" destId="{D6ED755A-7677-45DE-A1CD-C2B9FD81CA8D}" srcOrd="0" destOrd="0" presId="urn:microsoft.com/office/officeart/2005/8/layout/process1"/>
    <dgm:cxn modelId="{B8317E3A-454C-4941-81DF-FAB107436C4F}" type="presParOf" srcId="{04FC5FDD-6523-498D-9D09-1EBC01EE6E90}" destId="{D7B597F0-5B5F-4554-9927-34D6A080B4DE}" srcOrd="6" destOrd="0" presId="urn:microsoft.com/office/officeart/2005/8/layout/process1"/>
    <dgm:cxn modelId="{63067511-FE83-4908-B80B-E386D0FDD488}" type="presParOf" srcId="{04FC5FDD-6523-498D-9D09-1EBC01EE6E90}" destId="{ACD11B97-BE93-4397-945C-867879C3DF72}" srcOrd="7" destOrd="0" presId="urn:microsoft.com/office/officeart/2005/8/layout/process1"/>
    <dgm:cxn modelId="{79D0AEA1-8B1E-42D2-A297-A72227F422DE}" type="presParOf" srcId="{ACD11B97-BE93-4397-945C-867879C3DF72}" destId="{D4CB40A0-4C62-40EC-ADE2-DD2E81AE7C04}" srcOrd="0" destOrd="0" presId="urn:microsoft.com/office/officeart/2005/8/layout/process1"/>
    <dgm:cxn modelId="{7FAB250D-59E7-42D7-B699-429ACD63C116}" type="presParOf" srcId="{04FC5FDD-6523-498D-9D09-1EBC01EE6E90}" destId="{720B3067-B6F7-412B-AD63-C90EDEC3A1C0}" srcOrd="8" destOrd="0" presId="urn:microsoft.com/office/officeart/2005/8/layout/process1"/>
    <dgm:cxn modelId="{77CE8696-5848-4724-A92A-295BA72A9A0E}" type="presParOf" srcId="{04FC5FDD-6523-498D-9D09-1EBC01EE6E90}" destId="{94B78B27-B221-43E7-B5E0-FDC65C072307}" srcOrd="9" destOrd="0" presId="urn:microsoft.com/office/officeart/2005/8/layout/process1"/>
    <dgm:cxn modelId="{A3B2CB09-D674-4A7F-810F-A8BBF52C5EFB}" type="presParOf" srcId="{94B78B27-B221-43E7-B5E0-FDC65C072307}" destId="{E790D351-7C1D-4B74-B8CF-287D04B55D62}" srcOrd="0" destOrd="0" presId="urn:microsoft.com/office/officeart/2005/8/layout/process1"/>
    <dgm:cxn modelId="{2627F0AD-42CF-441C-992A-00CF96D7F461}" type="presParOf" srcId="{04FC5FDD-6523-498D-9D09-1EBC01EE6E90}" destId="{91EEDE27-94BF-400D-862D-0B89C7EF4FDF}" srcOrd="10" destOrd="0" presId="urn:microsoft.com/office/officeart/2005/8/layout/process1"/>
    <dgm:cxn modelId="{EB647EE1-E3D1-41CB-9033-86FE770617F8}" type="presParOf" srcId="{04FC5FDD-6523-498D-9D09-1EBC01EE6E90}" destId="{64FDBE61-DAA7-422E-AC81-1571EF1938BC}" srcOrd="11" destOrd="0" presId="urn:microsoft.com/office/officeart/2005/8/layout/process1"/>
    <dgm:cxn modelId="{74B370B7-D43D-4C3C-A4B8-23FE948E64DE}" type="presParOf" srcId="{64FDBE61-DAA7-422E-AC81-1571EF1938BC}" destId="{937D6529-3AC2-4B6D-936A-96642A3D8CA4}" srcOrd="0" destOrd="0" presId="urn:microsoft.com/office/officeart/2005/8/layout/process1"/>
    <dgm:cxn modelId="{818FB555-6DEE-45FC-8310-F7DB5E0D6077}" type="presParOf" srcId="{04FC5FDD-6523-498D-9D09-1EBC01EE6E90}" destId="{0330A45C-FBAC-4B25-B8D3-10032E2136C6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C75660-7424-410B-AC7B-1B62D6A4BE01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933578AA-AD34-46B4-8BC1-4BDB843127C4}">
      <dgm:prSet/>
      <dgm:spPr/>
      <dgm:t>
        <a:bodyPr/>
        <a:lstStyle/>
        <a:p>
          <a:r>
            <a:rPr lang="es-ES" b="0" i="0" dirty="0"/>
            <a:t>Integración Horizontal es la estrategia de expansión en la que una empresa adquiere o se fusiona con otras empresas que operan en el mismo nivel de la cadena de valor y en la misma industria</a:t>
          </a:r>
          <a:endParaRPr lang="es-ES" dirty="0"/>
        </a:p>
      </dgm:t>
    </dgm:pt>
    <dgm:pt modelId="{B3A5B65E-5B90-41E8-B0AB-A1DC7FFC40C6}" type="parTrans" cxnId="{3150639F-BFBF-46E9-8D48-102900CD969E}">
      <dgm:prSet/>
      <dgm:spPr/>
      <dgm:t>
        <a:bodyPr/>
        <a:lstStyle/>
        <a:p>
          <a:endParaRPr lang="es-ES"/>
        </a:p>
      </dgm:t>
    </dgm:pt>
    <dgm:pt modelId="{2DBBD59F-E6CA-4B42-BAAA-7C1F9240B49C}" type="sibTrans" cxnId="{3150639F-BFBF-46E9-8D48-102900CD969E}">
      <dgm:prSet/>
      <dgm:spPr/>
      <dgm:t>
        <a:bodyPr/>
        <a:lstStyle/>
        <a:p>
          <a:endParaRPr lang="es-ES"/>
        </a:p>
      </dgm:t>
    </dgm:pt>
    <dgm:pt modelId="{F2D1D90C-4318-473D-9C6D-4040B34EAF88}">
      <dgm:prSet/>
      <dgm:spPr/>
      <dgm:t>
        <a:bodyPr/>
        <a:lstStyle/>
        <a:p>
          <a:r>
            <a:rPr lang="es-ES"/>
            <a:t>Expansión del mercado: Permite a la empresa acceder a nuevos mercados y aumentar su base de clientes.</a:t>
          </a:r>
        </a:p>
      </dgm:t>
    </dgm:pt>
    <dgm:pt modelId="{E3C25C7C-A2FF-4BBC-AAE0-889DAD8A8F91}" type="parTrans" cxnId="{CB4E0342-2905-419C-81E7-0D522E5FF22E}">
      <dgm:prSet/>
      <dgm:spPr/>
      <dgm:t>
        <a:bodyPr/>
        <a:lstStyle/>
        <a:p>
          <a:endParaRPr lang="es-ES"/>
        </a:p>
      </dgm:t>
    </dgm:pt>
    <dgm:pt modelId="{2F786331-45D4-46B9-995A-000A0E464EAA}" type="sibTrans" cxnId="{CB4E0342-2905-419C-81E7-0D522E5FF22E}">
      <dgm:prSet/>
      <dgm:spPr/>
      <dgm:t>
        <a:bodyPr/>
        <a:lstStyle/>
        <a:p>
          <a:endParaRPr lang="es-ES"/>
        </a:p>
      </dgm:t>
    </dgm:pt>
    <dgm:pt modelId="{1ADFB9D7-8829-49DC-9F62-4DA68355458B}">
      <dgm:prSet/>
      <dgm:spPr/>
      <dgm:t>
        <a:bodyPr/>
        <a:lstStyle/>
        <a:p>
          <a:r>
            <a:rPr lang="es-ES"/>
            <a:t>Reducción de la competencia: Al adquirir competidores, la empresa puede consolidar su posición en el mercado.</a:t>
          </a:r>
        </a:p>
      </dgm:t>
    </dgm:pt>
    <dgm:pt modelId="{B193E9A6-D15E-404C-9207-C00841B368AB}" type="parTrans" cxnId="{737C6CDC-D959-41ED-B53E-A9A3D6D0C217}">
      <dgm:prSet/>
      <dgm:spPr/>
      <dgm:t>
        <a:bodyPr/>
        <a:lstStyle/>
        <a:p>
          <a:endParaRPr lang="es-ES"/>
        </a:p>
      </dgm:t>
    </dgm:pt>
    <dgm:pt modelId="{4D91CFE1-7E48-4BAA-A572-EB1D40A4B5B5}" type="sibTrans" cxnId="{737C6CDC-D959-41ED-B53E-A9A3D6D0C217}">
      <dgm:prSet/>
      <dgm:spPr/>
      <dgm:t>
        <a:bodyPr/>
        <a:lstStyle/>
        <a:p>
          <a:endParaRPr lang="es-ES"/>
        </a:p>
      </dgm:t>
    </dgm:pt>
    <dgm:pt modelId="{F9EB4EB4-45C6-4AE3-9D29-61BDC53B6669}">
      <dgm:prSet/>
      <dgm:spPr/>
      <dgm:t>
        <a:bodyPr/>
        <a:lstStyle/>
        <a:p>
          <a:r>
            <a:rPr lang="es-ES"/>
            <a:t>Economías de escala: La producción a mayor escala puede reducir los costos unitarios</a:t>
          </a:r>
        </a:p>
      </dgm:t>
    </dgm:pt>
    <dgm:pt modelId="{499F1175-7F7D-49AB-BBB4-1BC83ADEBEF7}" type="parTrans" cxnId="{D481C7F5-2108-41A7-9091-A98E6645F5E1}">
      <dgm:prSet/>
      <dgm:spPr/>
      <dgm:t>
        <a:bodyPr/>
        <a:lstStyle/>
        <a:p>
          <a:endParaRPr lang="es-ES"/>
        </a:p>
      </dgm:t>
    </dgm:pt>
    <dgm:pt modelId="{05E677ED-D365-4B9F-811F-8C8E231880F7}" type="sibTrans" cxnId="{D481C7F5-2108-41A7-9091-A98E6645F5E1}">
      <dgm:prSet/>
      <dgm:spPr/>
      <dgm:t>
        <a:bodyPr/>
        <a:lstStyle/>
        <a:p>
          <a:endParaRPr lang="es-ES"/>
        </a:p>
      </dgm:t>
    </dgm:pt>
    <dgm:pt modelId="{A754E088-70CC-4C76-B634-B38650B5A3A8}" type="pres">
      <dgm:prSet presAssocID="{6DC75660-7424-410B-AC7B-1B62D6A4BE01}" presName="cycle" presStyleCnt="0">
        <dgm:presLayoutVars>
          <dgm:dir/>
          <dgm:resizeHandles val="exact"/>
        </dgm:presLayoutVars>
      </dgm:prSet>
      <dgm:spPr/>
    </dgm:pt>
    <dgm:pt modelId="{58A7B109-2BDD-457D-9A7B-79D3963A5253}" type="pres">
      <dgm:prSet presAssocID="{933578AA-AD34-46B4-8BC1-4BDB843127C4}" presName="node" presStyleLbl="node1" presStyleIdx="0" presStyleCnt="4">
        <dgm:presLayoutVars>
          <dgm:bulletEnabled val="1"/>
        </dgm:presLayoutVars>
      </dgm:prSet>
      <dgm:spPr/>
    </dgm:pt>
    <dgm:pt modelId="{A0CAA92E-8BB8-4EA1-A3ED-6AC4C18C17D5}" type="pres">
      <dgm:prSet presAssocID="{933578AA-AD34-46B4-8BC1-4BDB843127C4}" presName="spNode" presStyleCnt="0"/>
      <dgm:spPr/>
    </dgm:pt>
    <dgm:pt modelId="{ABE92B5A-E5F3-43C4-B71A-445D98E6DD53}" type="pres">
      <dgm:prSet presAssocID="{2DBBD59F-E6CA-4B42-BAAA-7C1F9240B49C}" presName="sibTrans" presStyleLbl="sibTrans1D1" presStyleIdx="0" presStyleCnt="4"/>
      <dgm:spPr/>
    </dgm:pt>
    <dgm:pt modelId="{BC5D52F7-5B9C-4B4B-8DD9-B1DECF313EF6}" type="pres">
      <dgm:prSet presAssocID="{F2D1D90C-4318-473D-9C6D-4040B34EAF88}" presName="node" presStyleLbl="node1" presStyleIdx="1" presStyleCnt="4">
        <dgm:presLayoutVars>
          <dgm:bulletEnabled val="1"/>
        </dgm:presLayoutVars>
      </dgm:prSet>
      <dgm:spPr/>
    </dgm:pt>
    <dgm:pt modelId="{515EF44D-1790-4449-928F-1347CA8CE88D}" type="pres">
      <dgm:prSet presAssocID="{F2D1D90C-4318-473D-9C6D-4040B34EAF88}" presName="spNode" presStyleCnt="0"/>
      <dgm:spPr/>
    </dgm:pt>
    <dgm:pt modelId="{BF681542-5F11-4EE8-8EF1-C8E57D1B17D6}" type="pres">
      <dgm:prSet presAssocID="{2F786331-45D4-46B9-995A-000A0E464EAA}" presName="sibTrans" presStyleLbl="sibTrans1D1" presStyleIdx="1" presStyleCnt="4"/>
      <dgm:spPr/>
    </dgm:pt>
    <dgm:pt modelId="{62B277E0-FEC7-4425-A3CC-39D505DBDABA}" type="pres">
      <dgm:prSet presAssocID="{1ADFB9D7-8829-49DC-9F62-4DA68355458B}" presName="node" presStyleLbl="node1" presStyleIdx="2" presStyleCnt="4">
        <dgm:presLayoutVars>
          <dgm:bulletEnabled val="1"/>
        </dgm:presLayoutVars>
      </dgm:prSet>
      <dgm:spPr/>
    </dgm:pt>
    <dgm:pt modelId="{141D591A-E066-4BC4-BA6E-9A7DA4DE4090}" type="pres">
      <dgm:prSet presAssocID="{1ADFB9D7-8829-49DC-9F62-4DA68355458B}" presName="spNode" presStyleCnt="0"/>
      <dgm:spPr/>
    </dgm:pt>
    <dgm:pt modelId="{89CD3F02-7A3A-4819-97EB-5A64662C0280}" type="pres">
      <dgm:prSet presAssocID="{4D91CFE1-7E48-4BAA-A572-EB1D40A4B5B5}" presName="sibTrans" presStyleLbl="sibTrans1D1" presStyleIdx="2" presStyleCnt="4"/>
      <dgm:spPr/>
    </dgm:pt>
    <dgm:pt modelId="{65922706-1783-47C9-A0DF-7D0A9366A193}" type="pres">
      <dgm:prSet presAssocID="{F9EB4EB4-45C6-4AE3-9D29-61BDC53B6669}" presName="node" presStyleLbl="node1" presStyleIdx="3" presStyleCnt="4">
        <dgm:presLayoutVars>
          <dgm:bulletEnabled val="1"/>
        </dgm:presLayoutVars>
      </dgm:prSet>
      <dgm:spPr/>
    </dgm:pt>
    <dgm:pt modelId="{BFF578AD-BA49-4F46-A6C4-CEB164801FC2}" type="pres">
      <dgm:prSet presAssocID="{F9EB4EB4-45C6-4AE3-9D29-61BDC53B6669}" presName="spNode" presStyleCnt="0"/>
      <dgm:spPr/>
    </dgm:pt>
    <dgm:pt modelId="{A48FFB99-8FA9-4C46-8D80-14A8A744969F}" type="pres">
      <dgm:prSet presAssocID="{05E677ED-D365-4B9F-811F-8C8E231880F7}" presName="sibTrans" presStyleLbl="sibTrans1D1" presStyleIdx="3" presStyleCnt="4"/>
      <dgm:spPr/>
    </dgm:pt>
  </dgm:ptLst>
  <dgm:cxnLst>
    <dgm:cxn modelId="{2FEF0818-C2F1-4D08-B3C8-2D9D79F0786A}" type="presOf" srcId="{F2D1D90C-4318-473D-9C6D-4040B34EAF88}" destId="{BC5D52F7-5B9C-4B4B-8DD9-B1DECF313EF6}" srcOrd="0" destOrd="0" presId="urn:microsoft.com/office/officeart/2005/8/layout/cycle6"/>
    <dgm:cxn modelId="{E1514518-FB89-452C-B0F7-CFE779E7E51C}" type="presOf" srcId="{F9EB4EB4-45C6-4AE3-9D29-61BDC53B6669}" destId="{65922706-1783-47C9-A0DF-7D0A9366A193}" srcOrd="0" destOrd="0" presId="urn:microsoft.com/office/officeart/2005/8/layout/cycle6"/>
    <dgm:cxn modelId="{D61E0924-2832-4A8E-B59A-B8EDB988E37C}" type="presOf" srcId="{2F786331-45D4-46B9-995A-000A0E464EAA}" destId="{BF681542-5F11-4EE8-8EF1-C8E57D1B17D6}" srcOrd="0" destOrd="0" presId="urn:microsoft.com/office/officeart/2005/8/layout/cycle6"/>
    <dgm:cxn modelId="{CB4E0342-2905-419C-81E7-0D522E5FF22E}" srcId="{6DC75660-7424-410B-AC7B-1B62D6A4BE01}" destId="{F2D1D90C-4318-473D-9C6D-4040B34EAF88}" srcOrd="1" destOrd="0" parTransId="{E3C25C7C-A2FF-4BBC-AAE0-889DAD8A8F91}" sibTransId="{2F786331-45D4-46B9-995A-000A0E464EAA}"/>
    <dgm:cxn modelId="{BDE06862-3DCD-43DA-8614-F5F19CC67ABD}" type="presOf" srcId="{1ADFB9D7-8829-49DC-9F62-4DA68355458B}" destId="{62B277E0-FEC7-4425-A3CC-39D505DBDABA}" srcOrd="0" destOrd="0" presId="urn:microsoft.com/office/officeart/2005/8/layout/cycle6"/>
    <dgm:cxn modelId="{5037D371-8EA8-4C10-8983-129295B5A7B8}" type="presOf" srcId="{933578AA-AD34-46B4-8BC1-4BDB843127C4}" destId="{58A7B109-2BDD-457D-9A7B-79D3963A5253}" srcOrd="0" destOrd="0" presId="urn:microsoft.com/office/officeart/2005/8/layout/cycle6"/>
    <dgm:cxn modelId="{F97C6083-2316-4186-AEA0-8850A5AA8CB3}" type="presOf" srcId="{6DC75660-7424-410B-AC7B-1B62D6A4BE01}" destId="{A754E088-70CC-4C76-B634-B38650B5A3A8}" srcOrd="0" destOrd="0" presId="urn:microsoft.com/office/officeart/2005/8/layout/cycle6"/>
    <dgm:cxn modelId="{740D1086-4F4D-43E7-9BC9-8E85D40F742F}" type="presOf" srcId="{2DBBD59F-E6CA-4B42-BAAA-7C1F9240B49C}" destId="{ABE92B5A-E5F3-43C4-B71A-445D98E6DD53}" srcOrd="0" destOrd="0" presId="urn:microsoft.com/office/officeart/2005/8/layout/cycle6"/>
    <dgm:cxn modelId="{D8CFB88C-CE45-4146-8E96-0AE0D65C91A1}" type="presOf" srcId="{05E677ED-D365-4B9F-811F-8C8E231880F7}" destId="{A48FFB99-8FA9-4C46-8D80-14A8A744969F}" srcOrd="0" destOrd="0" presId="urn:microsoft.com/office/officeart/2005/8/layout/cycle6"/>
    <dgm:cxn modelId="{3150639F-BFBF-46E9-8D48-102900CD969E}" srcId="{6DC75660-7424-410B-AC7B-1B62D6A4BE01}" destId="{933578AA-AD34-46B4-8BC1-4BDB843127C4}" srcOrd="0" destOrd="0" parTransId="{B3A5B65E-5B90-41E8-B0AB-A1DC7FFC40C6}" sibTransId="{2DBBD59F-E6CA-4B42-BAAA-7C1F9240B49C}"/>
    <dgm:cxn modelId="{737C6CDC-D959-41ED-B53E-A9A3D6D0C217}" srcId="{6DC75660-7424-410B-AC7B-1B62D6A4BE01}" destId="{1ADFB9D7-8829-49DC-9F62-4DA68355458B}" srcOrd="2" destOrd="0" parTransId="{B193E9A6-D15E-404C-9207-C00841B368AB}" sibTransId="{4D91CFE1-7E48-4BAA-A572-EB1D40A4B5B5}"/>
    <dgm:cxn modelId="{D481C7F5-2108-41A7-9091-A98E6645F5E1}" srcId="{6DC75660-7424-410B-AC7B-1B62D6A4BE01}" destId="{F9EB4EB4-45C6-4AE3-9D29-61BDC53B6669}" srcOrd="3" destOrd="0" parTransId="{499F1175-7F7D-49AB-BBB4-1BC83ADEBEF7}" sibTransId="{05E677ED-D365-4B9F-811F-8C8E231880F7}"/>
    <dgm:cxn modelId="{401FC8F7-06ED-4A3D-9E76-8DD5A7EECB66}" type="presOf" srcId="{4D91CFE1-7E48-4BAA-A572-EB1D40A4B5B5}" destId="{89CD3F02-7A3A-4819-97EB-5A64662C0280}" srcOrd="0" destOrd="0" presId="urn:microsoft.com/office/officeart/2005/8/layout/cycle6"/>
    <dgm:cxn modelId="{80A28E1E-00CD-450F-A583-37B03A1BD062}" type="presParOf" srcId="{A754E088-70CC-4C76-B634-B38650B5A3A8}" destId="{58A7B109-2BDD-457D-9A7B-79D3963A5253}" srcOrd="0" destOrd="0" presId="urn:microsoft.com/office/officeart/2005/8/layout/cycle6"/>
    <dgm:cxn modelId="{A642D39B-FD93-4A84-9B04-2B85D3763E9D}" type="presParOf" srcId="{A754E088-70CC-4C76-B634-B38650B5A3A8}" destId="{A0CAA92E-8BB8-4EA1-A3ED-6AC4C18C17D5}" srcOrd="1" destOrd="0" presId="urn:microsoft.com/office/officeart/2005/8/layout/cycle6"/>
    <dgm:cxn modelId="{A0A35F70-1EC9-4EC4-BF21-46F4E08CC7E5}" type="presParOf" srcId="{A754E088-70CC-4C76-B634-B38650B5A3A8}" destId="{ABE92B5A-E5F3-43C4-B71A-445D98E6DD53}" srcOrd="2" destOrd="0" presId="urn:microsoft.com/office/officeart/2005/8/layout/cycle6"/>
    <dgm:cxn modelId="{276AB7AC-878C-420B-BBB6-5D52EF131E1D}" type="presParOf" srcId="{A754E088-70CC-4C76-B634-B38650B5A3A8}" destId="{BC5D52F7-5B9C-4B4B-8DD9-B1DECF313EF6}" srcOrd="3" destOrd="0" presId="urn:microsoft.com/office/officeart/2005/8/layout/cycle6"/>
    <dgm:cxn modelId="{529152D1-9504-43DA-A507-00BE11AF0BB6}" type="presParOf" srcId="{A754E088-70CC-4C76-B634-B38650B5A3A8}" destId="{515EF44D-1790-4449-928F-1347CA8CE88D}" srcOrd="4" destOrd="0" presId="urn:microsoft.com/office/officeart/2005/8/layout/cycle6"/>
    <dgm:cxn modelId="{17812B0A-E799-4088-AD5D-C01F83B96DC7}" type="presParOf" srcId="{A754E088-70CC-4C76-B634-B38650B5A3A8}" destId="{BF681542-5F11-4EE8-8EF1-C8E57D1B17D6}" srcOrd="5" destOrd="0" presId="urn:microsoft.com/office/officeart/2005/8/layout/cycle6"/>
    <dgm:cxn modelId="{0A299F5D-3753-4010-9767-363B3C120C6A}" type="presParOf" srcId="{A754E088-70CC-4C76-B634-B38650B5A3A8}" destId="{62B277E0-FEC7-4425-A3CC-39D505DBDABA}" srcOrd="6" destOrd="0" presId="urn:microsoft.com/office/officeart/2005/8/layout/cycle6"/>
    <dgm:cxn modelId="{BAD169CD-E75E-489F-BC3A-580B9DBA7EC5}" type="presParOf" srcId="{A754E088-70CC-4C76-B634-B38650B5A3A8}" destId="{141D591A-E066-4BC4-BA6E-9A7DA4DE4090}" srcOrd="7" destOrd="0" presId="urn:microsoft.com/office/officeart/2005/8/layout/cycle6"/>
    <dgm:cxn modelId="{C2E1DF80-E598-4A9B-956B-D2C1160C604F}" type="presParOf" srcId="{A754E088-70CC-4C76-B634-B38650B5A3A8}" destId="{89CD3F02-7A3A-4819-97EB-5A64662C0280}" srcOrd="8" destOrd="0" presId="urn:microsoft.com/office/officeart/2005/8/layout/cycle6"/>
    <dgm:cxn modelId="{FC6E2F6C-FEF0-4E38-9024-5C3BB1066398}" type="presParOf" srcId="{A754E088-70CC-4C76-B634-B38650B5A3A8}" destId="{65922706-1783-47C9-A0DF-7D0A9366A193}" srcOrd="9" destOrd="0" presId="urn:microsoft.com/office/officeart/2005/8/layout/cycle6"/>
    <dgm:cxn modelId="{96C6F02E-E30E-4AB6-9AA7-51E8A6A6340C}" type="presParOf" srcId="{A754E088-70CC-4C76-B634-B38650B5A3A8}" destId="{BFF578AD-BA49-4F46-A6C4-CEB164801FC2}" srcOrd="10" destOrd="0" presId="urn:microsoft.com/office/officeart/2005/8/layout/cycle6"/>
    <dgm:cxn modelId="{BC0D3EEB-1E58-44D7-8AC4-E8BC46EF99E2}" type="presParOf" srcId="{A754E088-70CC-4C76-B634-B38650B5A3A8}" destId="{A48FFB99-8FA9-4C46-8D80-14A8A744969F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08631-1B6A-4FEA-99B0-E7EB7D525D50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BB1407-94C3-444B-A42C-DBCB9F04B33B}">
      <dgm:prSet/>
      <dgm:spPr>
        <a:solidFill>
          <a:srgbClr val="00B050"/>
        </a:solidFill>
      </dgm:spPr>
      <dgm:t>
        <a:bodyPr/>
        <a:lstStyle/>
        <a:p>
          <a:r>
            <a:rPr lang="es-ES" b="0" i="0"/>
            <a:t>La </a:t>
          </a:r>
          <a:r>
            <a:rPr lang="es-ES" b="1" i="0"/>
            <a:t>integración vertical</a:t>
          </a:r>
          <a:r>
            <a:rPr lang="es-ES" b="0" i="0"/>
            <a:t> implica la adquisición o fusión con empresas que operan en diferentes niveles de la cadena de suministro, ya sea hacia adelante (distribución) o hacia atrás (proveedores). El objetivo es tener un mayor control sobre el proceso de producción y distribución.</a:t>
          </a:r>
          <a:endParaRPr lang="es-ES"/>
        </a:p>
      </dgm:t>
    </dgm:pt>
    <dgm:pt modelId="{76FE30FC-BBD4-4870-A49E-959EBEA482FB}" type="parTrans" cxnId="{67230630-DBB9-4E80-B091-3CB25162A792}">
      <dgm:prSet/>
      <dgm:spPr/>
      <dgm:t>
        <a:bodyPr/>
        <a:lstStyle/>
        <a:p>
          <a:endParaRPr lang="es-ES"/>
        </a:p>
      </dgm:t>
    </dgm:pt>
    <dgm:pt modelId="{7139EBE5-B530-4D92-89BB-99EB39A132FC}" type="sibTrans" cxnId="{67230630-DBB9-4E80-B091-3CB25162A792}">
      <dgm:prSet/>
      <dgm:spPr/>
      <dgm:t>
        <a:bodyPr/>
        <a:lstStyle/>
        <a:p>
          <a:endParaRPr lang="es-ES"/>
        </a:p>
      </dgm:t>
    </dgm:pt>
    <dgm:pt modelId="{0B562A14-FFD7-4F50-8749-0BA32BDCF40A}">
      <dgm:prSet/>
      <dgm:spPr>
        <a:solidFill>
          <a:srgbClr val="00B050"/>
        </a:solidFill>
      </dgm:spPr>
      <dgm:t>
        <a:bodyPr/>
        <a:lstStyle/>
        <a:p>
          <a:r>
            <a:rPr lang="es-ES"/>
            <a:t>Control de la cadena de suministro: Permite a la empresa controlar mejor los insumos y la distribución de sus productos.</a:t>
          </a:r>
        </a:p>
      </dgm:t>
    </dgm:pt>
    <dgm:pt modelId="{3CB73AFB-48AE-4A49-AFC0-7AB767D70641}" type="parTrans" cxnId="{244F6BBE-1D17-4A98-A4B0-E7F6A93955AD}">
      <dgm:prSet/>
      <dgm:spPr/>
      <dgm:t>
        <a:bodyPr/>
        <a:lstStyle/>
        <a:p>
          <a:endParaRPr lang="es-ES"/>
        </a:p>
      </dgm:t>
    </dgm:pt>
    <dgm:pt modelId="{CEFC22E8-5E36-4482-B27D-979BB8EC2A12}" type="sibTrans" cxnId="{244F6BBE-1D17-4A98-A4B0-E7F6A93955AD}">
      <dgm:prSet/>
      <dgm:spPr/>
      <dgm:t>
        <a:bodyPr/>
        <a:lstStyle/>
        <a:p>
          <a:endParaRPr lang="es-ES"/>
        </a:p>
      </dgm:t>
    </dgm:pt>
    <dgm:pt modelId="{34108CA8-EF4B-48E9-910D-C5D9A712CC1B}">
      <dgm:prSet/>
      <dgm:spPr>
        <a:solidFill>
          <a:srgbClr val="00B050"/>
        </a:solidFill>
      </dgm:spPr>
      <dgm:t>
        <a:bodyPr/>
        <a:lstStyle/>
        <a:p>
          <a:r>
            <a:rPr lang="es-ES"/>
            <a:t>Reducción de costos: Al eliminar intermediarios, la empresa puede reducir costos y mejorar la eficiencia.</a:t>
          </a:r>
        </a:p>
      </dgm:t>
    </dgm:pt>
    <dgm:pt modelId="{26D058D0-B856-4EB6-AA7F-548C1EEA4B51}" type="parTrans" cxnId="{1E6920F3-CE49-4D92-8E18-0CC4290A7AA9}">
      <dgm:prSet/>
      <dgm:spPr/>
      <dgm:t>
        <a:bodyPr/>
        <a:lstStyle/>
        <a:p>
          <a:endParaRPr lang="es-ES"/>
        </a:p>
      </dgm:t>
    </dgm:pt>
    <dgm:pt modelId="{57C5760A-EC70-431E-A362-FFB7CC383B9B}" type="sibTrans" cxnId="{1E6920F3-CE49-4D92-8E18-0CC4290A7AA9}">
      <dgm:prSet/>
      <dgm:spPr/>
      <dgm:t>
        <a:bodyPr/>
        <a:lstStyle/>
        <a:p>
          <a:endParaRPr lang="es-ES"/>
        </a:p>
      </dgm:t>
    </dgm:pt>
    <dgm:pt modelId="{81FDA596-77F1-45F3-BDBB-842F9C73614A}">
      <dgm:prSet/>
      <dgm:spPr>
        <a:solidFill>
          <a:srgbClr val="00B050"/>
        </a:solidFill>
      </dgm:spPr>
      <dgm:t>
        <a:bodyPr/>
        <a:lstStyle/>
        <a:p>
          <a:r>
            <a:rPr lang="es-ES"/>
            <a:t>Mejora de la calidad: Al controlar más etapas del proceso, la empresa puede asegurar una mayor calidad en sus productos</a:t>
          </a:r>
        </a:p>
      </dgm:t>
    </dgm:pt>
    <dgm:pt modelId="{8B42167D-5D67-4DA1-A909-FABF1EDDC11F}" type="parTrans" cxnId="{9D2D27A1-0302-484C-A4B8-50E2D6E3400D}">
      <dgm:prSet/>
      <dgm:spPr/>
      <dgm:t>
        <a:bodyPr/>
        <a:lstStyle/>
        <a:p>
          <a:endParaRPr lang="es-ES"/>
        </a:p>
      </dgm:t>
    </dgm:pt>
    <dgm:pt modelId="{687CFF78-D9BB-4A9B-B267-8304EEA286EF}" type="sibTrans" cxnId="{9D2D27A1-0302-484C-A4B8-50E2D6E3400D}">
      <dgm:prSet/>
      <dgm:spPr/>
      <dgm:t>
        <a:bodyPr/>
        <a:lstStyle/>
        <a:p>
          <a:endParaRPr lang="es-ES"/>
        </a:p>
      </dgm:t>
    </dgm:pt>
    <dgm:pt modelId="{2C0F313E-FD59-4B88-B90C-01C7B2E4DBFB}" type="pres">
      <dgm:prSet presAssocID="{F4F08631-1B6A-4FEA-99B0-E7EB7D525D50}" presName="cycle" presStyleCnt="0">
        <dgm:presLayoutVars>
          <dgm:dir/>
          <dgm:resizeHandles val="exact"/>
        </dgm:presLayoutVars>
      </dgm:prSet>
      <dgm:spPr/>
    </dgm:pt>
    <dgm:pt modelId="{26B6D1A2-A457-42DF-AF13-DC430E07CD32}" type="pres">
      <dgm:prSet presAssocID="{FFBB1407-94C3-444B-A42C-DBCB9F04B33B}" presName="node" presStyleLbl="node1" presStyleIdx="0" presStyleCnt="4">
        <dgm:presLayoutVars>
          <dgm:bulletEnabled val="1"/>
        </dgm:presLayoutVars>
      </dgm:prSet>
      <dgm:spPr/>
    </dgm:pt>
    <dgm:pt modelId="{8CABCFEB-8E4A-48B8-9B94-432F995064C1}" type="pres">
      <dgm:prSet presAssocID="{FFBB1407-94C3-444B-A42C-DBCB9F04B33B}" presName="spNode" presStyleCnt="0"/>
      <dgm:spPr/>
    </dgm:pt>
    <dgm:pt modelId="{8681AF48-500D-4588-B132-AD03A8AF8A2E}" type="pres">
      <dgm:prSet presAssocID="{7139EBE5-B530-4D92-89BB-99EB39A132FC}" presName="sibTrans" presStyleLbl="sibTrans1D1" presStyleIdx="0" presStyleCnt="4"/>
      <dgm:spPr/>
    </dgm:pt>
    <dgm:pt modelId="{76DA9066-0CCE-4182-B472-7A4B8EF67B89}" type="pres">
      <dgm:prSet presAssocID="{0B562A14-FFD7-4F50-8749-0BA32BDCF40A}" presName="node" presStyleLbl="node1" presStyleIdx="1" presStyleCnt="4">
        <dgm:presLayoutVars>
          <dgm:bulletEnabled val="1"/>
        </dgm:presLayoutVars>
      </dgm:prSet>
      <dgm:spPr/>
    </dgm:pt>
    <dgm:pt modelId="{67B330B3-02E4-488B-9F8C-84A0FA3C1362}" type="pres">
      <dgm:prSet presAssocID="{0B562A14-FFD7-4F50-8749-0BA32BDCF40A}" presName="spNode" presStyleCnt="0"/>
      <dgm:spPr/>
    </dgm:pt>
    <dgm:pt modelId="{3F6024B5-FB98-42BB-875F-5B22C4032234}" type="pres">
      <dgm:prSet presAssocID="{CEFC22E8-5E36-4482-B27D-979BB8EC2A12}" presName="sibTrans" presStyleLbl="sibTrans1D1" presStyleIdx="1" presStyleCnt="4"/>
      <dgm:spPr/>
    </dgm:pt>
    <dgm:pt modelId="{689EBBFE-450D-41E2-B57B-63805AE9CD73}" type="pres">
      <dgm:prSet presAssocID="{34108CA8-EF4B-48E9-910D-C5D9A712CC1B}" presName="node" presStyleLbl="node1" presStyleIdx="2" presStyleCnt="4">
        <dgm:presLayoutVars>
          <dgm:bulletEnabled val="1"/>
        </dgm:presLayoutVars>
      </dgm:prSet>
      <dgm:spPr/>
    </dgm:pt>
    <dgm:pt modelId="{704EEFD6-D277-40C8-94D6-C466931E244D}" type="pres">
      <dgm:prSet presAssocID="{34108CA8-EF4B-48E9-910D-C5D9A712CC1B}" presName="spNode" presStyleCnt="0"/>
      <dgm:spPr/>
    </dgm:pt>
    <dgm:pt modelId="{6B6E6192-18A3-4265-A4EE-56E9CCDBE219}" type="pres">
      <dgm:prSet presAssocID="{57C5760A-EC70-431E-A362-FFB7CC383B9B}" presName="sibTrans" presStyleLbl="sibTrans1D1" presStyleIdx="2" presStyleCnt="4"/>
      <dgm:spPr/>
    </dgm:pt>
    <dgm:pt modelId="{23CEE17B-85AD-467D-95D8-2AC97ABEEA32}" type="pres">
      <dgm:prSet presAssocID="{81FDA596-77F1-45F3-BDBB-842F9C73614A}" presName="node" presStyleLbl="node1" presStyleIdx="3" presStyleCnt="4">
        <dgm:presLayoutVars>
          <dgm:bulletEnabled val="1"/>
        </dgm:presLayoutVars>
      </dgm:prSet>
      <dgm:spPr/>
    </dgm:pt>
    <dgm:pt modelId="{A845D1A6-1A51-43B7-BB55-FA8D59DE8CB3}" type="pres">
      <dgm:prSet presAssocID="{81FDA596-77F1-45F3-BDBB-842F9C73614A}" presName="spNode" presStyleCnt="0"/>
      <dgm:spPr/>
    </dgm:pt>
    <dgm:pt modelId="{F801D42B-287F-43E9-9AE1-35D3C634E443}" type="pres">
      <dgm:prSet presAssocID="{687CFF78-D9BB-4A9B-B267-8304EEA286EF}" presName="sibTrans" presStyleLbl="sibTrans1D1" presStyleIdx="3" presStyleCnt="4"/>
      <dgm:spPr/>
    </dgm:pt>
  </dgm:ptLst>
  <dgm:cxnLst>
    <dgm:cxn modelId="{BF2C4B01-64FA-4320-B54E-8DB67B02C450}" type="presOf" srcId="{0B562A14-FFD7-4F50-8749-0BA32BDCF40A}" destId="{76DA9066-0CCE-4182-B472-7A4B8EF67B89}" srcOrd="0" destOrd="0" presId="urn:microsoft.com/office/officeart/2005/8/layout/cycle6"/>
    <dgm:cxn modelId="{EB80EB03-A634-4030-91FB-D97407CE5132}" type="presOf" srcId="{687CFF78-D9BB-4A9B-B267-8304EEA286EF}" destId="{F801D42B-287F-43E9-9AE1-35D3C634E443}" srcOrd="0" destOrd="0" presId="urn:microsoft.com/office/officeart/2005/8/layout/cycle6"/>
    <dgm:cxn modelId="{71A2A112-7CD6-487F-BC89-7F871BE123D9}" type="presOf" srcId="{7139EBE5-B530-4D92-89BB-99EB39A132FC}" destId="{8681AF48-500D-4588-B132-AD03A8AF8A2E}" srcOrd="0" destOrd="0" presId="urn:microsoft.com/office/officeart/2005/8/layout/cycle6"/>
    <dgm:cxn modelId="{67230630-DBB9-4E80-B091-3CB25162A792}" srcId="{F4F08631-1B6A-4FEA-99B0-E7EB7D525D50}" destId="{FFBB1407-94C3-444B-A42C-DBCB9F04B33B}" srcOrd="0" destOrd="0" parTransId="{76FE30FC-BBD4-4870-A49E-959EBEA482FB}" sibTransId="{7139EBE5-B530-4D92-89BB-99EB39A132FC}"/>
    <dgm:cxn modelId="{7D35573A-211F-4719-B530-9E8F954C4B3D}" type="presOf" srcId="{34108CA8-EF4B-48E9-910D-C5D9A712CC1B}" destId="{689EBBFE-450D-41E2-B57B-63805AE9CD73}" srcOrd="0" destOrd="0" presId="urn:microsoft.com/office/officeart/2005/8/layout/cycle6"/>
    <dgm:cxn modelId="{1C943B67-42A3-4202-9FA4-E2430D5278D3}" type="presOf" srcId="{57C5760A-EC70-431E-A362-FFB7CC383B9B}" destId="{6B6E6192-18A3-4265-A4EE-56E9CCDBE219}" srcOrd="0" destOrd="0" presId="urn:microsoft.com/office/officeart/2005/8/layout/cycle6"/>
    <dgm:cxn modelId="{00566173-9990-4893-B0B3-2D3DD1B5C28A}" type="presOf" srcId="{CEFC22E8-5E36-4482-B27D-979BB8EC2A12}" destId="{3F6024B5-FB98-42BB-875F-5B22C4032234}" srcOrd="0" destOrd="0" presId="urn:microsoft.com/office/officeart/2005/8/layout/cycle6"/>
    <dgm:cxn modelId="{A31F6F75-ADC9-42F3-97DC-6A996C6565AC}" type="presOf" srcId="{FFBB1407-94C3-444B-A42C-DBCB9F04B33B}" destId="{26B6D1A2-A457-42DF-AF13-DC430E07CD32}" srcOrd="0" destOrd="0" presId="urn:microsoft.com/office/officeart/2005/8/layout/cycle6"/>
    <dgm:cxn modelId="{9BB9A596-432F-428D-A9EB-49CF92992829}" type="presOf" srcId="{F4F08631-1B6A-4FEA-99B0-E7EB7D525D50}" destId="{2C0F313E-FD59-4B88-B90C-01C7B2E4DBFB}" srcOrd="0" destOrd="0" presId="urn:microsoft.com/office/officeart/2005/8/layout/cycle6"/>
    <dgm:cxn modelId="{9D2D27A1-0302-484C-A4B8-50E2D6E3400D}" srcId="{F4F08631-1B6A-4FEA-99B0-E7EB7D525D50}" destId="{81FDA596-77F1-45F3-BDBB-842F9C73614A}" srcOrd="3" destOrd="0" parTransId="{8B42167D-5D67-4DA1-A909-FABF1EDDC11F}" sibTransId="{687CFF78-D9BB-4A9B-B267-8304EEA286EF}"/>
    <dgm:cxn modelId="{AC8435B9-F600-450F-B002-69EAF23303DA}" type="presOf" srcId="{81FDA596-77F1-45F3-BDBB-842F9C73614A}" destId="{23CEE17B-85AD-467D-95D8-2AC97ABEEA32}" srcOrd="0" destOrd="0" presId="urn:microsoft.com/office/officeart/2005/8/layout/cycle6"/>
    <dgm:cxn modelId="{244F6BBE-1D17-4A98-A4B0-E7F6A93955AD}" srcId="{F4F08631-1B6A-4FEA-99B0-E7EB7D525D50}" destId="{0B562A14-FFD7-4F50-8749-0BA32BDCF40A}" srcOrd="1" destOrd="0" parTransId="{3CB73AFB-48AE-4A49-AFC0-7AB767D70641}" sibTransId="{CEFC22E8-5E36-4482-B27D-979BB8EC2A12}"/>
    <dgm:cxn modelId="{1E6920F3-CE49-4D92-8E18-0CC4290A7AA9}" srcId="{F4F08631-1B6A-4FEA-99B0-E7EB7D525D50}" destId="{34108CA8-EF4B-48E9-910D-C5D9A712CC1B}" srcOrd="2" destOrd="0" parTransId="{26D058D0-B856-4EB6-AA7F-548C1EEA4B51}" sibTransId="{57C5760A-EC70-431E-A362-FFB7CC383B9B}"/>
    <dgm:cxn modelId="{E3A958AC-3AC2-418F-8088-7FBAE0FF0E1A}" type="presParOf" srcId="{2C0F313E-FD59-4B88-B90C-01C7B2E4DBFB}" destId="{26B6D1A2-A457-42DF-AF13-DC430E07CD32}" srcOrd="0" destOrd="0" presId="urn:microsoft.com/office/officeart/2005/8/layout/cycle6"/>
    <dgm:cxn modelId="{0916948E-3A59-48CB-BBB4-665F0DAC715A}" type="presParOf" srcId="{2C0F313E-FD59-4B88-B90C-01C7B2E4DBFB}" destId="{8CABCFEB-8E4A-48B8-9B94-432F995064C1}" srcOrd="1" destOrd="0" presId="urn:microsoft.com/office/officeart/2005/8/layout/cycle6"/>
    <dgm:cxn modelId="{71F9DA20-F25B-4202-AA60-1B3269B80A4B}" type="presParOf" srcId="{2C0F313E-FD59-4B88-B90C-01C7B2E4DBFB}" destId="{8681AF48-500D-4588-B132-AD03A8AF8A2E}" srcOrd="2" destOrd="0" presId="urn:microsoft.com/office/officeart/2005/8/layout/cycle6"/>
    <dgm:cxn modelId="{A602DF32-E3C6-47EB-9DD4-00BE6C587058}" type="presParOf" srcId="{2C0F313E-FD59-4B88-B90C-01C7B2E4DBFB}" destId="{76DA9066-0CCE-4182-B472-7A4B8EF67B89}" srcOrd="3" destOrd="0" presId="urn:microsoft.com/office/officeart/2005/8/layout/cycle6"/>
    <dgm:cxn modelId="{EEE83A32-C0AA-460F-87DD-672CCF838E8F}" type="presParOf" srcId="{2C0F313E-FD59-4B88-B90C-01C7B2E4DBFB}" destId="{67B330B3-02E4-488B-9F8C-84A0FA3C1362}" srcOrd="4" destOrd="0" presId="urn:microsoft.com/office/officeart/2005/8/layout/cycle6"/>
    <dgm:cxn modelId="{977A5AE4-338B-4A8F-8A57-1BB7BAEE12B7}" type="presParOf" srcId="{2C0F313E-FD59-4B88-B90C-01C7B2E4DBFB}" destId="{3F6024B5-FB98-42BB-875F-5B22C4032234}" srcOrd="5" destOrd="0" presId="urn:microsoft.com/office/officeart/2005/8/layout/cycle6"/>
    <dgm:cxn modelId="{BF171040-F1E0-410B-998C-EA3AE3E38BB1}" type="presParOf" srcId="{2C0F313E-FD59-4B88-B90C-01C7B2E4DBFB}" destId="{689EBBFE-450D-41E2-B57B-63805AE9CD73}" srcOrd="6" destOrd="0" presId="urn:microsoft.com/office/officeart/2005/8/layout/cycle6"/>
    <dgm:cxn modelId="{A88C6321-40B9-4826-9504-7B69AC6B0444}" type="presParOf" srcId="{2C0F313E-FD59-4B88-B90C-01C7B2E4DBFB}" destId="{704EEFD6-D277-40C8-94D6-C466931E244D}" srcOrd="7" destOrd="0" presId="urn:microsoft.com/office/officeart/2005/8/layout/cycle6"/>
    <dgm:cxn modelId="{781A6B5D-E811-4593-AD71-47388DC07868}" type="presParOf" srcId="{2C0F313E-FD59-4B88-B90C-01C7B2E4DBFB}" destId="{6B6E6192-18A3-4265-A4EE-56E9CCDBE219}" srcOrd="8" destOrd="0" presId="urn:microsoft.com/office/officeart/2005/8/layout/cycle6"/>
    <dgm:cxn modelId="{41D951D0-4D1D-4434-B07E-71596535D99D}" type="presParOf" srcId="{2C0F313E-FD59-4B88-B90C-01C7B2E4DBFB}" destId="{23CEE17B-85AD-467D-95D8-2AC97ABEEA32}" srcOrd="9" destOrd="0" presId="urn:microsoft.com/office/officeart/2005/8/layout/cycle6"/>
    <dgm:cxn modelId="{5F49E01A-F412-480F-AE12-01039A3DE18E}" type="presParOf" srcId="{2C0F313E-FD59-4B88-B90C-01C7B2E4DBFB}" destId="{A845D1A6-1A51-43B7-BB55-FA8D59DE8CB3}" srcOrd="10" destOrd="0" presId="urn:microsoft.com/office/officeart/2005/8/layout/cycle6"/>
    <dgm:cxn modelId="{17A50BB9-5D08-423E-B496-670574A1F1CF}" type="presParOf" srcId="{2C0F313E-FD59-4B88-B90C-01C7B2E4DBFB}" destId="{F801D42B-287F-43E9-9AE1-35D3C634E443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BD3E40C-B1F4-4EF5-9550-9A3E8412AC7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2D02F6-5CE9-4E17-8019-27C772976BAE}">
      <dgm:prSet/>
      <dgm:spPr/>
      <dgm:t>
        <a:bodyPr/>
        <a:lstStyle/>
        <a:p>
          <a:r>
            <a:rPr lang="es-ES" dirty="0"/>
            <a:t>El Internet de las Cosas (IoT) se refiere a la red de dispositivos físicos que están conectados a Internet y pueden recopilar, compartir y actuar sobre datos. Estos dispositivos pueden ser desde electrodomésticos y vehículos hasta maquinaria industrial y sistemas de gestión de ciudades</a:t>
          </a:r>
        </a:p>
      </dgm:t>
    </dgm:pt>
    <dgm:pt modelId="{E8B9E9A4-7F60-4DBB-8FA7-042E7565D0AD}" type="parTrans" cxnId="{A9659847-6FC9-4091-8BA1-42E29A012AD4}">
      <dgm:prSet/>
      <dgm:spPr/>
      <dgm:t>
        <a:bodyPr/>
        <a:lstStyle/>
        <a:p>
          <a:endParaRPr lang="es-ES"/>
        </a:p>
      </dgm:t>
    </dgm:pt>
    <dgm:pt modelId="{07CB5E97-521F-438E-AEEB-7C2382D22A69}" type="sibTrans" cxnId="{A9659847-6FC9-4091-8BA1-42E29A012AD4}">
      <dgm:prSet/>
      <dgm:spPr/>
      <dgm:t>
        <a:bodyPr/>
        <a:lstStyle/>
        <a:p>
          <a:endParaRPr lang="es-ES"/>
        </a:p>
      </dgm:t>
    </dgm:pt>
    <dgm:pt modelId="{42DC9E82-9C96-4830-94DE-0387127DE92C}" type="pres">
      <dgm:prSet presAssocID="{3BD3E40C-B1F4-4EF5-9550-9A3E8412AC7C}" presName="linearFlow" presStyleCnt="0">
        <dgm:presLayoutVars>
          <dgm:dir/>
          <dgm:resizeHandles val="exact"/>
        </dgm:presLayoutVars>
      </dgm:prSet>
      <dgm:spPr/>
    </dgm:pt>
    <dgm:pt modelId="{62DC1A74-31CA-4D14-9C77-4928B63BD53E}" type="pres">
      <dgm:prSet presAssocID="{B22D02F6-5CE9-4E17-8019-27C772976BAE}" presName="composite" presStyleCnt="0"/>
      <dgm:spPr/>
    </dgm:pt>
    <dgm:pt modelId="{3EF77C89-9502-47CC-BF37-9D124D6E001C}" type="pres">
      <dgm:prSet presAssocID="{B22D02F6-5CE9-4E17-8019-27C772976BAE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A316186-72B7-49E6-BF31-0AB35415BA01}" type="pres">
      <dgm:prSet presAssocID="{B22D02F6-5CE9-4E17-8019-27C772976BAE}" presName="txShp" presStyleLbl="node1" presStyleIdx="0" presStyleCnt="1">
        <dgm:presLayoutVars>
          <dgm:bulletEnabled val="1"/>
        </dgm:presLayoutVars>
      </dgm:prSet>
      <dgm:spPr/>
    </dgm:pt>
  </dgm:ptLst>
  <dgm:cxnLst>
    <dgm:cxn modelId="{A9659847-6FC9-4091-8BA1-42E29A012AD4}" srcId="{3BD3E40C-B1F4-4EF5-9550-9A3E8412AC7C}" destId="{B22D02F6-5CE9-4E17-8019-27C772976BAE}" srcOrd="0" destOrd="0" parTransId="{E8B9E9A4-7F60-4DBB-8FA7-042E7565D0AD}" sibTransId="{07CB5E97-521F-438E-AEEB-7C2382D22A69}"/>
    <dgm:cxn modelId="{69D6426C-E428-4F83-AC82-DEC98DD7BF65}" type="presOf" srcId="{B22D02F6-5CE9-4E17-8019-27C772976BAE}" destId="{EA316186-72B7-49E6-BF31-0AB35415BA01}" srcOrd="0" destOrd="0" presId="urn:microsoft.com/office/officeart/2005/8/layout/vList3"/>
    <dgm:cxn modelId="{064E65D7-1A6F-4D2C-87C4-4838ECF140E8}" type="presOf" srcId="{3BD3E40C-B1F4-4EF5-9550-9A3E8412AC7C}" destId="{42DC9E82-9C96-4830-94DE-0387127DE92C}" srcOrd="0" destOrd="0" presId="urn:microsoft.com/office/officeart/2005/8/layout/vList3"/>
    <dgm:cxn modelId="{51299C3D-2831-46E9-B0BC-8FE8C0F2FFBA}" type="presParOf" srcId="{42DC9E82-9C96-4830-94DE-0387127DE92C}" destId="{62DC1A74-31CA-4D14-9C77-4928B63BD53E}" srcOrd="0" destOrd="0" presId="urn:microsoft.com/office/officeart/2005/8/layout/vList3"/>
    <dgm:cxn modelId="{3384E73C-53B7-411F-B18D-E8A526FCE84F}" type="presParOf" srcId="{62DC1A74-31CA-4D14-9C77-4928B63BD53E}" destId="{3EF77C89-9502-47CC-BF37-9D124D6E001C}" srcOrd="0" destOrd="0" presId="urn:microsoft.com/office/officeart/2005/8/layout/vList3"/>
    <dgm:cxn modelId="{F254ABC3-E917-4EE4-8847-2839CA96A802}" type="presParOf" srcId="{62DC1A74-31CA-4D14-9C77-4928B63BD53E}" destId="{EA316186-72B7-49E6-BF31-0AB35415BA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BFE17-F76C-44EE-8072-2337DC8F30BB}">
      <dsp:nvSpPr>
        <dsp:cNvPr id="0" name=""/>
        <dsp:cNvSpPr/>
      </dsp:nvSpPr>
      <dsp:spPr>
        <a:xfrm rot="10800000">
          <a:off x="1225695" y="959281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El Big Data es el conjunto de datos </a:t>
          </a:r>
          <a:r>
            <a:rPr lang="es-ES" sz="1400" b="0" i="0" kern="1200"/>
            <a:t>extremadamente grandes y complejos que no pueden ser gestionados o analizados con herramientas tradicionales de procesamiento de datos</a:t>
          </a:r>
          <a:endParaRPr lang="es-ES" sz="1400" kern="1200"/>
        </a:p>
      </dsp:txBody>
      <dsp:txXfrm rot="10800000">
        <a:off x="1634260" y="959281"/>
        <a:ext cx="2835565" cy="1634260"/>
      </dsp:txXfrm>
    </dsp:sp>
    <dsp:sp modelId="{9C6F4130-27B1-4344-A5CE-D9D4B7EE6ACF}">
      <dsp:nvSpPr>
        <dsp:cNvPr id="0" name=""/>
        <dsp:cNvSpPr/>
      </dsp:nvSpPr>
      <dsp:spPr>
        <a:xfrm>
          <a:off x="408565" y="959281"/>
          <a:ext cx="1634260" cy="163426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6201-1B62-4FDC-8DEC-4D7416D82B32}">
      <dsp:nvSpPr>
        <dsp:cNvPr id="0" name=""/>
        <dsp:cNvSpPr/>
      </dsp:nvSpPr>
      <dsp:spPr>
        <a:xfrm rot="10800000">
          <a:off x="1128767" y="2796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Conectividad: Los dispositivos están interconectados y pueden comunicarse entre sí y con otros sistemas a través de Internet.</a:t>
          </a:r>
        </a:p>
      </dsp:txBody>
      <dsp:txXfrm rot="10800000">
        <a:off x="1303462" y="2796"/>
        <a:ext cx="3613111" cy="698782"/>
      </dsp:txXfrm>
    </dsp:sp>
    <dsp:sp modelId="{47A4EF22-672A-4A89-B065-5CE42EF89F9F}">
      <dsp:nvSpPr>
        <dsp:cNvPr id="0" name=""/>
        <dsp:cNvSpPr/>
      </dsp:nvSpPr>
      <dsp:spPr>
        <a:xfrm>
          <a:off x="779375" y="2796"/>
          <a:ext cx="698782" cy="698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86F0A-0AE3-4416-9D65-A013ED53B802}">
      <dsp:nvSpPr>
        <dsp:cNvPr id="0" name=""/>
        <dsp:cNvSpPr/>
      </dsp:nvSpPr>
      <dsp:spPr>
        <a:xfrm rot="10800000">
          <a:off x="1128767" y="910171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Sensores: Utilizan sensores para recopilar datos del entorno, como temperatura, humedad, movimiento, etc.</a:t>
          </a:r>
        </a:p>
      </dsp:txBody>
      <dsp:txXfrm rot="10800000">
        <a:off x="1303462" y="910171"/>
        <a:ext cx="3613111" cy="698782"/>
      </dsp:txXfrm>
    </dsp:sp>
    <dsp:sp modelId="{8E6FD1C8-CEF6-49A5-B5EE-6FAA26F91EC3}">
      <dsp:nvSpPr>
        <dsp:cNvPr id="0" name=""/>
        <dsp:cNvSpPr/>
      </dsp:nvSpPr>
      <dsp:spPr>
        <a:xfrm>
          <a:off x="779375" y="910171"/>
          <a:ext cx="698782" cy="69878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0D35C-5420-4CB1-80B1-1CD61BC33CA8}">
      <dsp:nvSpPr>
        <dsp:cNvPr id="0" name=""/>
        <dsp:cNvSpPr/>
      </dsp:nvSpPr>
      <dsp:spPr>
        <a:xfrm rot="10800000">
          <a:off x="1128767" y="1817546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Automatización: Permiten la automatización de procesos, mejorando la eficiencia y reduciendo la necesidad de intervención humana.</a:t>
          </a:r>
        </a:p>
      </dsp:txBody>
      <dsp:txXfrm rot="10800000">
        <a:off x="1303462" y="1817546"/>
        <a:ext cx="3613111" cy="698782"/>
      </dsp:txXfrm>
    </dsp:sp>
    <dsp:sp modelId="{209E4AEF-B448-4E75-A6F7-C85F0721114E}">
      <dsp:nvSpPr>
        <dsp:cNvPr id="0" name=""/>
        <dsp:cNvSpPr/>
      </dsp:nvSpPr>
      <dsp:spPr>
        <a:xfrm>
          <a:off x="779375" y="1817546"/>
          <a:ext cx="698782" cy="698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97F2A-C585-4A07-9AB8-69F3A144B134}">
      <dsp:nvSpPr>
        <dsp:cNvPr id="0" name=""/>
        <dsp:cNvSpPr/>
      </dsp:nvSpPr>
      <dsp:spPr>
        <a:xfrm rot="10800000">
          <a:off x="1128767" y="2724920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Análisis de Datos: Los datos recopilados se pueden analizar en tiempo real para tomar decisiones informadas y optimizar operaciones.</a:t>
          </a:r>
        </a:p>
      </dsp:txBody>
      <dsp:txXfrm rot="10800000">
        <a:off x="1303462" y="2724920"/>
        <a:ext cx="3613111" cy="698782"/>
      </dsp:txXfrm>
    </dsp:sp>
    <dsp:sp modelId="{03F4972D-A98C-4168-9E79-A424DDE89AFB}">
      <dsp:nvSpPr>
        <dsp:cNvPr id="0" name=""/>
        <dsp:cNvSpPr/>
      </dsp:nvSpPr>
      <dsp:spPr>
        <a:xfrm>
          <a:off x="779375" y="2724920"/>
          <a:ext cx="698782" cy="69878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0F290-8A40-4CB8-A288-B8D40E61B80D}">
      <dsp:nvSpPr>
        <dsp:cNvPr id="0" name=""/>
        <dsp:cNvSpPr/>
      </dsp:nvSpPr>
      <dsp:spPr>
        <a:xfrm rot="10800000">
          <a:off x="1128767" y="3632295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Interoperabilidad: Los dispositivos IoT pueden integrarse con otros sistemas y plataformas, facilitando la creación de soluciones integrales</a:t>
          </a:r>
        </a:p>
      </dsp:txBody>
      <dsp:txXfrm rot="10800000">
        <a:off x="1303462" y="3632295"/>
        <a:ext cx="3613111" cy="698782"/>
      </dsp:txXfrm>
    </dsp:sp>
    <dsp:sp modelId="{8A85A3DF-2233-461E-96F1-89E32D252440}">
      <dsp:nvSpPr>
        <dsp:cNvPr id="0" name=""/>
        <dsp:cNvSpPr/>
      </dsp:nvSpPr>
      <dsp:spPr>
        <a:xfrm>
          <a:off x="779375" y="3632295"/>
          <a:ext cx="698782" cy="6987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92EAB-4D5C-47FA-B849-7EC8D7508BED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La ciberseguridad es esencial para proteger los sistemas, redes y datos de las amenazas cibernéticas. Dado que la Industria 4.0 se basa en la interconexión y digitalización de procesos industriales, la ciberseguridad garantiza la integridad, confidencialidad y disponibilidad de la información y los sistemas</a:t>
          </a:r>
        </a:p>
      </dsp:txBody>
      <dsp:txXfrm rot="10800000">
        <a:off x="1634260" y="541770"/>
        <a:ext cx="2835565" cy="1634260"/>
      </dsp:txXfrm>
    </dsp:sp>
    <dsp:sp modelId="{4BDACDD4-5950-45D7-A36F-51A0BB63A4A5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ED7B2-4A2E-48A8-8C6A-D09778B067B6}">
      <dsp:nvSpPr>
        <dsp:cNvPr id="0" name=""/>
        <dsp:cNvSpPr/>
      </dsp:nvSpPr>
      <dsp:spPr>
        <a:xfrm>
          <a:off x="2361769" y="2185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Protección de Datos: Asegura que la información sensible esté protegida contra accesos no autorizados y robos.</a:t>
          </a:r>
        </a:p>
      </dsp:txBody>
      <dsp:txXfrm>
        <a:off x="2587869" y="228285"/>
        <a:ext cx="1091710" cy="1091710"/>
      </dsp:txXfrm>
    </dsp:sp>
    <dsp:sp modelId="{FC153111-BD77-40AB-97D3-9575F2CB1264}">
      <dsp:nvSpPr>
        <dsp:cNvPr id="0" name=""/>
        <dsp:cNvSpPr/>
      </dsp:nvSpPr>
      <dsp:spPr>
        <a:xfrm rot="2160000">
          <a:off x="3856815" y="1187951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3868564" y="1256004"/>
        <a:ext cx="287092" cy="312641"/>
      </dsp:txXfrm>
    </dsp:sp>
    <dsp:sp modelId="{43C358A0-2D76-4D88-9637-31C9097BAD01}">
      <dsp:nvSpPr>
        <dsp:cNvPr id="0" name=""/>
        <dsp:cNvSpPr/>
      </dsp:nvSpPr>
      <dsp:spPr>
        <a:xfrm>
          <a:off x="4236864" y="1364521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Resiliencia: Mejora la capacidad de los sistemas para resistir y recuperarse de ataques cibernéticos.</a:t>
          </a:r>
        </a:p>
      </dsp:txBody>
      <dsp:txXfrm>
        <a:off x="4462964" y="1590621"/>
        <a:ext cx="1091710" cy="1091710"/>
      </dsp:txXfrm>
    </dsp:sp>
    <dsp:sp modelId="{144825A2-B87D-4788-9ECC-F41E65BC55F2}">
      <dsp:nvSpPr>
        <dsp:cNvPr id="0" name=""/>
        <dsp:cNvSpPr/>
      </dsp:nvSpPr>
      <dsp:spPr>
        <a:xfrm rot="6480000">
          <a:off x="4449229" y="2967055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4529760" y="3012760"/>
        <a:ext cx="287092" cy="312641"/>
      </dsp:txXfrm>
    </dsp:sp>
    <dsp:sp modelId="{D5F98095-C641-4234-8D3C-83692ABB7509}">
      <dsp:nvSpPr>
        <dsp:cNvPr id="0" name=""/>
        <dsp:cNvSpPr/>
      </dsp:nvSpPr>
      <dsp:spPr>
        <a:xfrm>
          <a:off x="3520642" y="3568827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Autenticación y Control de Acceso: Implementa métodos para verificar la identidad de los usuarios y controlar quién puede acceder a qué información.</a:t>
          </a:r>
        </a:p>
      </dsp:txBody>
      <dsp:txXfrm>
        <a:off x="3746742" y="3794927"/>
        <a:ext cx="1091710" cy="1091710"/>
      </dsp:txXfrm>
    </dsp:sp>
    <dsp:sp modelId="{34DACF56-252F-43D1-800B-E565976FDDCC}">
      <dsp:nvSpPr>
        <dsp:cNvPr id="0" name=""/>
        <dsp:cNvSpPr/>
      </dsp:nvSpPr>
      <dsp:spPr>
        <a:xfrm rot="10800000">
          <a:off x="2940266" y="4080248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3063306" y="4184462"/>
        <a:ext cx="287092" cy="312641"/>
      </dsp:txXfrm>
    </dsp:sp>
    <dsp:sp modelId="{7DFED590-97B0-4887-81E0-804705B4F84F}">
      <dsp:nvSpPr>
        <dsp:cNvPr id="0" name=""/>
        <dsp:cNvSpPr/>
      </dsp:nvSpPr>
      <dsp:spPr>
        <a:xfrm>
          <a:off x="1202897" y="3568827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Monitoreo Continuo: Utiliza herramientas para supervisar constantemente las redes y sistemas en busca de actividades sospechosas.</a:t>
          </a:r>
        </a:p>
      </dsp:txBody>
      <dsp:txXfrm>
        <a:off x="1428997" y="3794927"/>
        <a:ext cx="1091710" cy="1091710"/>
      </dsp:txXfrm>
    </dsp:sp>
    <dsp:sp modelId="{7AA5D507-BA78-4397-9D80-0B35982509E4}">
      <dsp:nvSpPr>
        <dsp:cNvPr id="0" name=""/>
        <dsp:cNvSpPr/>
      </dsp:nvSpPr>
      <dsp:spPr>
        <a:xfrm rot="15120000">
          <a:off x="1415262" y="2989134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1495793" y="3151857"/>
        <a:ext cx="287092" cy="312641"/>
      </dsp:txXfrm>
    </dsp:sp>
    <dsp:sp modelId="{641B4ECD-D9E8-4B3C-BCDF-F96266A5F9C7}">
      <dsp:nvSpPr>
        <dsp:cNvPr id="0" name=""/>
        <dsp:cNvSpPr/>
      </dsp:nvSpPr>
      <dsp:spPr>
        <a:xfrm>
          <a:off x="486675" y="1364521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Actualización y Parches: Mantiene los sistemas actualizados con las últimas medidas de seguridad para proteger contra nuevas vulnerabilidades</a:t>
          </a:r>
        </a:p>
      </dsp:txBody>
      <dsp:txXfrm>
        <a:off x="712775" y="1590621"/>
        <a:ext cx="1091710" cy="1091710"/>
      </dsp:txXfrm>
    </dsp:sp>
    <dsp:sp modelId="{F367ED77-1C7F-439C-A65F-474337011C9E}">
      <dsp:nvSpPr>
        <dsp:cNvPr id="0" name=""/>
        <dsp:cNvSpPr/>
      </dsp:nvSpPr>
      <dsp:spPr>
        <a:xfrm rot="19440000">
          <a:off x="1981720" y="1201596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993469" y="1341971"/>
        <a:ext cx="287092" cy="312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28278-AF6E-4659-86E0-6ED008246330}">
      <dsp:nvSpPr>
        <dsp:cNvPr id="0" name=""/>
        <dsp:cNvSpPr/>
      </dsp:nvSpPr>
      <dsp:spPr>
        <a:xfrm rot="10800000">
          <a:off x="926248" y="542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Volumen: La cantidad de datos es enorme, a menudo en terabytes o petabytes.</a:t>
          </a:r>
        </a:p>
      </dsp:txBody>
      <dsp:txXfrm rot="10800000">
        <a:off x="1035898" y="542"/>
        <a:ext cx="3132364" cy="438602"/>
      </dsp:txXfrm>
    </dsp:sp>
    <dsp:sp modelId="{2A8A6364-6583-465E-A433-36B2F8DE956F}">
      <dsp:nvSpPr>
        <dsp:cNvPr id="0" name=""/>
        <dsp:cNvSpPr/>
      </dsp:nvSpPr>
      <dsp:spPr>
        <a:xfrm>
          <a:off x="706947" y="542"/>
          <a:ext cx="438602" cy="438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4F881-7E60-4076-8B85-6B4BA0548DE0}">
      <dsp:nvSpPr>
        <dsp:cNvPr id="0" name=""/>
        <dsp:cNvSpPr/>
      </dsp:nvSpPr>
      <dsp:spPr>
        <a:xfrm rot="10800000">
          <a:off x="926248" y="570071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Velocidad: Los datos se generan y procesan a una velocidad muy alta, a menudo en tiempo real.</a:t>
          </a:r>
        </a:p>
      </dsp:txBody>
      <dsp:txXfrm rot="10800000">
        <a:off x="1035898" y="570071"/>
        <a:ext cx="3132364" cy="438602"/>
      </dsp:txXfrm>
    </dsp:sp>
    <dsp:sp modelId="{2645BAD7-AB67-4770-BA26-4A5262A3FFF5}">
      <dsp:nvSpPr>
        <dsp:cNvPr id="0" name=""/>
        <dsp:cNvSpPr/>
      </dsp:nvSpPr>
      <dsp:spPr>
        <a:xfrm>
          <a:off x="706947" y="570071"/>
          <a:ext cx="438602" cy="43860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91ECC-E22D-4FCD-AB8E-3FD4B430F3A2}">
      <dsp:nvSpPr>
        <dsp:cNvPr id="0" name=""/>
        <dsp:cNvSpPr/>
      </dsp:nvSpPr>
      <dsp:spPr>
        <a:xfrm rot="10800000">
          <a:off x="926248" y="1139599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Variedad: Los datos provienen de diversas fuentes y pueden ser estructurados (como bases de datos) o no estructurados (como texto, imágenes, videos).</a:t>
          </a:r>
        </a:p>
      </dsp:txBody>
      <dsp:txXfrm rot="10800000">
        <a:off x="1035898" y="1139599"/>
        <a:ext cx="3132364" cy="438602"/>
      </dsp:txXfrm>
    </dsp:sp>
    <dsp:sp modelId="{809084BB-9111-4DAF-883E-42302A7D0344}">
      <dsp:nvSpPr>
        <dsp:cNvPr id="0" name=""/>
        <dsp:cNvSpPr/>
      </dsp:nvSpPr>
      <dsp:spPr>
        <a:xfrm>
          <a:off x="706947" y="1139599"/>
          <a:ext cx="438602" cy="438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837DF-3039-41ED-A2F6-3A52DEDDEA33}">
      <dsp:nvSpPr>
        <dsp:cNvPr id="0" name=""/>
        <dsp:cNvSpPr/>
      </dsp:nvSpPr>
      <dsp:spPr>
        <a:xfrm rot="10800000">
          <a:off x="926248" y="1709127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Veracidad: La calidad y precisión de los datos pueden variar, lo que requiere técnicas para asegurar su fiabilidad.</a:t>
          </a:r>
        </a:p>
      </dsp:txBody>
      <dsp:txXfrm rot="10800000">
        <a:off x="1035898" y="1709127"/>
        <a:ext cx="3132364" cy="438602"/>
      </dsp:txXfrm>
    </dsp:sp>
    <dsp:sp modelId="{9E7D1D58-0C83-4E7B-830F-9411F5666BDF}">
      <dsp:nvSpPr>
        <dsp:cNvPr id="0" name=""/>
        <dsp:cNvSpPr/>
      </dsp:nvSpPr>
      <dsp:spPr>
        <a:xfrm>
          <a:off x="706947" y="1709127"/>
          <a:ext cx="438602" cy="43860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82EDC-8D8B-4A7E-86B5-D0A4792B9BE3}">
      <dsp:nvSpPr>
        <dsp:cNvPr id="0" name=""/>
        <dsp:cNvSpPr/>
      </dsp:nvSpPr>
      <dsp:spPr>
        <a:xfrm rot="10800000">
          <a:off x="926248" y="2278655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Valor: El análisis de estos datos puede proporcionar información valiosa para la toma de decisiones empresariales</a:t>
          </a:r>
        </a:p>
      </dsp:txBody>
      <dsp:txXfrm rot="10800000">
        <a:off x="1035898" y="2278655"/>
        <a:ext cx="3132364" cy="438602"/>
      </dsp:txXfrm>
    </dsp:sp>
    <dsp:sp modelId="{325C2F2D-BFDC-4B89-B2FF-9E3AF55DF110}">
      <dsp:nvSpPr>
        <dsp:cNvPr id="0" name=""/>
        <dsp:cNvSpPr/>
      </dsp:nvSpPr>
      <dsp:spPr>
        <a:xfrm>
          <a:off x="706947" y="2278655"/>
          <a:ext cx="438602" cy="438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65828-A01A-434D-B269-5F9B77825CC7}">
      <dsp:nvSpPr>
        <dsp:cNvPr id="0" name=""/>
        <dsp:cNvSpPr/>
      </dsp:nvSpPr>
      <dsp:spPr>
        <a:xfrm>
          <a:off x="766739" y="3608"/>
          <a:ext cx="3089948" cy="23065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6500" kern="1200"/>
        </a:p>
      </dsp:txBody>
      <dsp:txXfrm>
        <a:off x="820785" y="57654"/>
        <a:ext cx="2981856" cy="2252535"/>
      </dsp:txXfrm>
    </dsp:sp>
    <dsp:sp modelId="{C3877F98-BC82-479C-B886-2967C20AC227}">
      <dsp:nvSpPr>
        <dsp:cNvPr id="0" name=""/>
        <dsp:cNvSpPr/>
      </dsp:nvSpPr>
      <dsp:spPr>
        <a:xfrm>
          <a:off x="766739" y="2310189"/>
          <a:ext cx="3089948" cy="991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Estos robots están diseñados para operar de manera independiente, sin intervención humana directa, gracias a la integración de software avanzado y sensores que les permiten tomar decisiones en tiempo real.</a:t>
          </a:r>
          <a:endParaRPr lang="es-ES" sz="1100" kern="1200"/>
        </a:p>
      </dsp:txBody>
      <dsp:txXfrm>
        <a:off x="766739" y="2310189"/>
        <a:ext cx="2176020" cy="991829"/>
      </dsp:txXfrm>
    </dsp:sp>
    <dsp:sp modelId="{3DD407FE-33DF-46B3-AD36-850A1C66D135}">
      <dsp:nvSpPr>
        <dsp:cNvPr id="0" name=""/>
        <dsp:cNvSpPr/>
      </dsp:nvSpPr>
      <dsp:spPr>
        <a:xfrm>
          <a:off x="3030169" y="2467732"/>
          <a:ext cx="1081481" cy="108148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1A15A-DCD1-4DAD-A588-9A148E78A836}">
      <dsp:nvSpPr>
        <dsp:cNvPr id="0" name=""/>
        <dsp:cNvSpPr/>
      </dsp:nvSpPr>
      <dsp:spPr>
        <a:xfrm>
          <a:off x="0" y="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9B270-F65F-4674-B55A-904CF624E87D}">
      <dsp:nvSpPr>
        <dsp:cNvPr id="0" name=""/>
        <dsp:cNvSpPr/>
      </dsp:nvSpPr>
      <dsp:spPr>
        <a:xfrm>
          <a:off x="0" y="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Características Principales:</a:t>
          </a:r>
        </a:p>
      </dsp:txBody>
      <dsp:txXfrm>
        <a:off x="0" y="0"/>
        <a:ext cx="4875210" cy="339725"/>
      </dsp:txXfrm>
    </dsp:sp>
    <dsp:sp modelId="{F1B39E24-049B-406B-AFCD-DD345D6BAC38}">
      <dsp:nvSpPr>
        <dsp:cNvPr id="0" name=""/>
        <dsp:cNvSpPr/>
      </dsp:nvSpPr>
      <dsp:spPr>
        <a:xfrm>
          <a:off x="0" y="33972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4F4E-43FD-471C-8E3B-D86F1B917CAE}">
      <dsp:nvSpPr>
        <dsp:cNvPr id="0" name=""/>
        <dsp:cNvSpPr/>
      </dsp:nvSpPr>
      <dsp:spPr>
        <a:xfrm>
          <a:off x="0" y="33972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Autonomía: Pueden realizar tareas complejas sin supervisión constante, adaptándose a cambios en su entorno.</a:t>
          </a:r>
        </a:p>
      </dsp:txBody>
      <dsp:txXfrm>
        <a:off x="0" y="339725"/>
        <a:ext cx="4875210" cy="339725"/>
      </dsp:txXfrm>
    </dsp:sp>
    <dsp:sp modelId="{FB152641-9FBA-4F50-85F5-96E8EBE09D1D}">
      <dsp:nvSpPr>
        <dsp:cNvPr id="0" name=""/>
        <dsp:cNvSpPr/>
      </dsp:nvSpPr>
      <dsp:spPr>
        <a:xfrm>
          <a:off x="0" y="67945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8A876-13AF-408C-9F0D-0CCFFC5699BE}">
      <dsp:nvSpPr>
        <dsp:cNvPr id="0" name=""/>
        <dsp:cNvSpPr/>
      </dsp:nvSpPr>
      <dsp:spPr>
        <a:xfrm>
          <a:off x="0" y="67945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Inteligencia Artificial: Utilizan algoritmos de IA para mejorar su rendimiento y tomar decisiones basadas en datos.</a:t>
          </a:r>
        </a:p>
      </dsp:txBody>
      <dsp:txXfrm>
        <a:off x="0" y="679450"/>
        <a:ext cx="4875210" cy="339725"/>
      </dsp:txXfrm>
    </dsp:sp>
    <dsp:sp modelId="{2EAAE06B-2274-4579-8C1F-DDAB65F20D8A}">
      <dsp:nvSpPr>
        <dsp:cNvPr id="0" name=""/>
        <dsp:cNvSpPr/>
      </dsp:nvSpPr>
      <dsp:spPr>
        <a:xfrm>
          <a:off x="0" y="101917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18625-E6FF-4BE9-B3F6-4E133E2BA140}">
      <dsp:nvSpPr>
        <dsp:cNvPr id="0" name=""/>
        <dsp:cNvSpPr/>
      </dsp:nvSpPr>
      <dsp:spPr>
        <a:xfrm>
          <a:off x="0" y="101917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Interconectividad: Están conectados a otros sistemas y dispositivos a través del Internet de las Cosas (IoT), lo que les permite compartir información y coordinarse con otros robots y sistemas de producción12.</a:t>
          </a:r>
        </a:p>
      </dsp:txBody>
      <dsp:txXfrm>
        <a:off x="0" y="1019175"/>
        <a:ext cx="4875210" cy="339725"/>
      </dsp:txXfrm>
    </dsp:sp>
    <dsp:sp modelId="{719EB946-3497-4248-B41D-7CBD2DD42229}">
      <dsp:nvSpPr>
        <dsp:cNvPr id="0" name=""/>
        <dsp:cNvSpPr/>
      </dsp:nvSpPr>
      <dsp:spPr>
        <a:xfrm>
          <a:off x="0" y="135890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02C46-F836-4757-9619-86BBB018DBAE}">
      <dsp:nvSpPr>
        <dsp:cNvPr id="0" name=""/>
        <dsp:cNvSpPr/>
      </dsp:nvSpPr>
      <dsp:spPr>
        <a:xfrm>
          <a:off x="0" y="135890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Aplicaciones en la Industria 4.0:</a:t>
          </a:r>
        </a:p>
      </dsp:txBody>
      <dsp:txXfrm>
        <a:off x="0" y="1358900"/>
        <a:ext cx="4875210" cy="339725"/>
      </dsp:txXfrm>
    </dsp:sp>
    <dsp:sp modelId="{C693FE91-ED34-44DC-8859-1DF626264481}">
      <dsp:nvSpPr>
        <dsp:cNvPr id="0" name=""/>
        <dsp:cNvSpPr/>
      </dsp:nvSpPr>
      <dsp:spPr>
        <a:xfrm>
          <a:off x="0" y="169862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6FEB4-DC01-4BF5-991F-95ADD8D4FA56}">
      <dsp:nvSpPr>
        <dsp:cNvPr id="0" name=""/>
        <dsp:cNvSpPr/>
      </dsp:nvSpPr>
      <dsp:spPr>
        <a:xfrm>
          <a:off x="0" y="169862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Manufactura: Realizan tareas repetitivas y peligrosas, mejorando la eficiencia y seguridad en las fábricas.</a:t>
          </a:r>
        </a:p>
      </dsp:txBody>
      <dsp:txXfrm>
        <a:off x="0" y="1698625"/>
        <a:ext cx="4875210" cy="339725"/>
      </dsp:txXfrm>
    </dsp:sp>
    <dsp:sp modelId="{1016FD10-36C8-4C82-A9B9-1658BD110558}">
      <dsp:nvSpPr>
        <dsp:cNvPr id="0" name=""/>
        <dsp:cNvSpPr/>
      </dsp:nvSpPr>
      <dsp:spPr>
        <a:xfrm>
          <a:off x="0" y="203835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B7BF4-C36F-4284-8CD4-14C2A4013C28}">
      <dsp:nvSpPr>
        <dsp:cNvPr id="0" name=""/>
        <dsp:cNvSpPr/>
      </dsp:nvSpPr>
      <dsp:spPr>
        <a:xfrm>
          <a:off x="0" y="203835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Logística: Manejan el transporte y la gestión de inventarios de manera más eficiente.</a:t>
          </a:r>
        </a:p>
      </dsp:txBody>
      <dsp:txXfrm>
        <a:off x="0" y="2038350"/>
        <a:ext cx="4875210" cy="339725"/>
      </dsp:txXfrm>
    </dsp:sp>
    <dsp:sp modelId="{D469784B-308F-490F-855C-EEC7E38243E8}">
      <dsp:nvSpPr>
        <dsp:cNvPr id="0" name=""/>
        <dsp:cNvSpPr/>
      </dsp:nvSpPr>
      <dsp:spPr>
        <a:xfrm>
          <a:off x="0" y="237807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71CA2-109F-47F9-B2B6-4D3C48BE331F}">
      <dsp:nvSpPr>
        <dsp:cNvPr id="0" name=""/>
        <dsp:cNvSpPr/>
      </dsp:nvSpPr>
      <dsp:spPr>
        <a:xfrm>
          <a:off x="0" y="237807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Mantenimiento Predictivo: Monitorean el estado de las máquinas y equipos, anticipando fallos y programando mantenimientos preventivos</a:t>
          </a:r>
        </a:p>
      </dsp:txBody>
      <dsp:txXfrm>
        <a:off x="0" y="2378075"/>
        <a:ext cx="4875210" cy="339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A59F-3374-4A50-A636-3121886E5011}">
      <dsp:nvSpPr>
        <dsp:cNvPr id="0" name=""/>
        <dsp:cNvSpPr/>
      </dsp:nvSpPr>
      <dsp:spPr>
        <a:xfrm>
          <a:off x="0" y="90361"/>
          <a:ext cx="4878390" cy="13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La simulación </a:t>
          </a:r>
          <a:r>
            <a:rPr lang="es-ES" sz="2800" b="0" i="0" kern="1200"/>
            <a:t>implica el uso de modelos virtuales para replicar y optimizar procesos físicos.</a:t>
          </a:r>
          <a:endParaRPr lang="es-ES" sz="2800" kern="1200"/>
        </a:p>
      </dsp:txBody>
      <dsp:txXfrm>
        <a:off x="0" y="90361"/>
        <a:ext cx="4878390" cy="1307318"/>
      </dsp:txXfrm>
    </dsp:sp>
    <dsp:sp modelId="{F1E19EA3-3E4A-465E-822B-DA40C750B8A3}">
      <dsp:nvSpPr>
        <dsp:cNvPr id="0" name=""/>
        <dsp:cNvSpPr/>
      </dsp:nvSpPr>
      <dsp:spPr>
        <a:xfrm>
          <a:off x="0" y="1397679"/>
          <a:ext cx="4878390" cy="12297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800" kern="1200"/>
        </a:p>
      </dsp:txBody>
      <dsp:txXfrm>
        <a:off x="0" y="1397679"/>
        <a:ext cx="4878390" cy="1229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D267D-C3F3-4BCE-ACF9-42A1B887B26F}">
      <dsp:nvSpPr>
        <dsp:cNvPr id="0" name=""/>
        <dsp:cNvSpPr/>
      </dsp:nvSpPr>
      <dsp:spPr>
        <a:xfrm>
          <a:off x="75599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Gemelos Digitales</a:t>
          </a:r>
          <a:r>
            <a:rPr lang="es-ES" sz="1400" b="0" i="0" kern="1200" baseline="0" dirty="0"/>
            <a:t>: Creación de réplicas virtuales de procesos, productos o sistemas físicos para analizarlos y optimizarlos. </a:t>
          </a:r>
          <a:endParaRPr lang="es-ES" sz="1400" kern="1200" dirty="0"/>
        </a:p>
      </dsp:txBody>
      <dsp:txXfrm>
        <a:off x="118226" y="239141"/>
        <a:ext cx="1370137" cy="1688503"/>
      </dsp:txXfrm>
    </dsp:sp>
    <dsp:sp modelId="{5205E5FD-6C1A-469C-9EF5-CDD6C03952A5}">
      <dsp:nvSpPr>
        <dsp:cNvPr id="0" name=""/>
        <dsp:cNvSpPr/>
      </dsp:nvSpPr>
      <dsp:spPr>
        <a:xfrm>
          <a:off x="1676530" y="902925"/>
          <a:ext cx="308542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676530" y="975112"/>
        <a:ext cx="215979" cy="216563"/>
      </dsp:txXfrm>
    </dsp:sp>
    <dsp:sp modelId="{4DEED3A1-AC4A-4F9E-B34D-6261EB8676C6}">
      <dsp:nvSpPr>
        <dsp:cNvPr id="0" name=""/>
        <dsp:cNvSpPr/>
      </dsp:nvSpPr>
      <dsp:spPr>
        <a:xfrm>
          <a:off x="2113147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Pruebas Virtuales</a:t>
          </a:r>
          <a:r>
            <a:rPr lang="es-ES" sz="1400" b="0" i="0" kern="1200" baseline="0"/>
            <a:t>: Permite realizar pruebas y ajustes en un entorno digital, reduciendo la necesidad de prototipos físicos. </a:t>
          </a:r>
          <a:endParaRPr lang="es-ES" sz="1400" kern="1200"/>
        </a:p>
      </dsp:txBody>
      <dsp:txXfrm>
        <a:off x="2155774" y="239141"/>
        <a:ext cx="1370137" cy="1688503"/>
      </dsp:txXfrm>
    </dsp:sp>
    <dsp:sp modelId="{94A148C2-71F1-4BE2-AF1A-18726F773F10}">
      <dsp:nvSpPr>
        <dsp:cNvPr id="0" name=""/>
        <dsp:cNvSpPr/>
      </dsp:nvSpPr>
      <dsp:spPr>
        <a:xfrm>
          <a:off x="3712140" y="902925"/>
          <a:ext cx="304435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712140" y="975112"/>
        <a:ext cx="213105" cy="216563"/>
      </dsp:txXfrm>
    </dsp:sp>
    <dsp:sp modelId="{F3EFA4F7-6F89-4793-A47E-40FA23205CB8}">
      <dsp:nvSpPr>
        <dsp:cNvPr id="0" name=""/>
        <dsp:cNvSpPr/>
      </dsp:nvSpPr>
      <dsp:spPr>
        <a:xfrm>
          <a:off x="4142944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Optimización de Procesos</a:t>
          </a:r>
          <a:r>
            <a:rPr lang="es-ES" sz="1400" b="0" i="0" kern="1200" baseline="0" dirty="0"/>
            <a:t>: Identificación de ineficiencias y cuellos de botella en los procesos de producción. </a:t>
          </a:r>
          <a:endParaRPr lang="es-ES" sz="1400" kern="1200" dirty="0"/>
        </a:p>
      </dsp:txBody>
      <dsp:txXfrm>
        <a:off x="4185571" y="239141"/>
        <a:ext cx="1370137" cy="1688503"/>
      </dsp:txXfrm>
    </dsp:sp>
    <dsp:sp modelId="{A374EA9E-C27D-4B43-9269-99C525E34C81}">
      <dsp:nvSpPr>
        <dsp:cNvPr id="0" name=""/>
        <dsp:cNvSpPr/>
      </dsp:nvSpPr>
      <dsp:spPr>
        <a:xfrm rot="5400000">
          <a:off x="4818997" y="1926496"/>
          <a:ext cx="172207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4844828" y="1972852"/>
        <a:ext cx="120545" cy="216563"/>
      </dsp:txXfrm>
    </dsp:sp>
    <dsp:sp modelId="{D7B597F0-5B5F-4554-9927-34D6A080B4DE}">
      <dsp:nvSpPr>
        <dsp:cNvPr id="0" name=""/>
        <dsp:cNvSpPr/>
      </dsp:nvSpPr>
      <dsp:spPr>
        <a:xfrm>
          <a:off x="100481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Reducción de Costos</a:t>
          </a:r>
          <a:r>
            <a:rPr lang="es-ES" sz="1400" b="0" i="0" kern="1200" baseline="0" dirty="0"/>
            <a:t>: Minimiza los costos asociados con errores y ajustes en el mundo real. </a:t>
          </a:r>
          <a:endParaRPr lang="es-ES" sz="1400" kern="1200" dirty="0"/>
        </a:p>
      </dsp:txBody>
      <dsp:txXfrm>
        <a:off x="143108" y="2236446"/>
        <a:ext cx="1370137" cy="1688503"/>
      </dsp:txXfrm>
    </dsp:sp>
    <dsp:sp modelId="{ACD11B97-BE93-4397-945C-867879C3DF72}">
      <dsp:nvSpPr>
        <dsp:cNvPr id="0" name=""/>
        <dsp:cNvSpPr/>
      </dsp:nvSpPr>
      <dsp:spPr>
        <a:xfrm rot="10800000">
          <a:off x="1699417" y="2900229"/>
          <a:ext cx="304315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790711" y="2972416"/>
        <a:ext cx="213021" cy="216563"/>
      </dsp:txXfrm>
    </dsp:sp>
    <dsp:sp modelId="{720B3067-B6F7-412B-AD63-C90EDEC3A1C0}">
      <dsp:nvSpPr>
        <dsp:cNvPr id="0" name=""/>
        <dsp:cNvSpPr/>
      </dsp:nvSpPr>
      <dsp:spPr>
        <a:xfrm>
          <a:off x="2130053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Aceleración de la Innovación</a:t>
          </a:r>
          <a:r>
            <a:rPr lang="es-ES" sz="1400" b="0" i="0" kern="1200" baseline="0" dirty="0"/>
            <a:t>: Facilita la experimentación y el desarrollo de nuevas ideas sin interrumpir las operaciones reales. </a:t>
          </a:r>
          <a:endParaRPr lang="es-ES" sz="1400" kern="1200" dirty="0"/>
        </a:p>
      </dsp:txBody>
      <dsp:txXfrm>
        <a:off x="2172680" y="2236446"/>
        <a:ext cx="1370137" cy="1688503"/>
      </dsp:txXfrm>
    </dsp:sp>
    <dsp:sp modelId="{94B78B27-B221-43E7-B5E0-FDC65C072307}">
      <dsp:nvSpPr>
        <dsp:cNvPr id="0" name=""/>
        <dsp:cNvSpPr/>
      </dsp:nvSpPr>
      <dsp:spPr>
        <a:xfrm rot="10800000">
          <a:off x="3730983" y="2900229"/>
          <a:ext cx="308542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823546" y="2972416"/>
        <a:ext cx="215979" cy="216563"/>
      </dsp:txXfrm>
    </dsp:sp>
    <dsp:sp modelId="{91EEDE27-94BF-400D-862D-0B89C7EF4FDF}">
      <dsp:nvSpPr>
        <dsp:cNvPr id="0" name=""/>
        <dsp:cNvSpPr/>
      </dsp:nvSpPr>
      <dsp:spPr>
        <a:xfrm>
          <a:off x="4167600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Mejora de la Calidad</a:t>
          </a:r>
          <a:r>
            <a:rPr lang="es-ES" sz="1400" b="0" i="0" kern="1200" baseline="0" dirty="0"/>
            <a:t>: Permite realizar ajustes precisos y mejoras continuas en los productos y procesos. </a:t>
          </a:r>
          <a:endParaRPr lang="es-ES" sz="1400" kern="1200" dirty="0"/>
        </a:p>
      </dsp:txBody>
      <dsp:txXfrm>
        <a:off x="4210227" y="2236446"/>
        <a:ext cx="1370137" cy="1688503"/>
      </dsp:txXfrm>
    </dsp:sp>
    <dsp:sp modelId="{64FDBE61-DAA7-422E-AC81-1571EF1938BC}">
      <dsp:nvSpPr>
        <dsp:cNvPr id="0" name=""/>
        <dsp:cNvSpPr/>
      </dsp:nvSpPr>
      <dsp:spPr>
        <a:xfrm rot="2688349">
          <a:off x="1513724" y="4064735"/>
          <a:ext cx="505404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1529452" y="4098769"/>
        <a:ext cx="397123" cy="216563"/>
      </dsp:txXfrm>
    </dsp:sp>
    <dsp:sp modelId="{0330A45C-FBAC-4B25-B8D3-10032E2136C6}">
      <dsp:nvSpPr>
        <dsp:cNvPr id="0" name=""/>
        <dsp:cNvSpPr/>
      </dsp:nvSpPr>
      <dsp:spPr>
        <a:xfrm>
          <a:off x="2030050" y="4281780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Formación y Capacitación</a:t>
          </a:r>
          <a:r>
            <a:rPr lang="es-ES" sz="1400" b="0" i="0" kern="1200" baseline="0"/>
            <a:t>: Utilización de entornos simulados para entrenar a los empleados sin riesgos. </a:t>
          </a:r>
          <a:endParaRPr lang="es-ES" sz="1400" kern="1200"/>
        </a:p>
      </dsp:txBody>
      <dsp:txXfrm>
        <a:off x="2072677" y="4324407"/>
        <a:ext cx="1370137" cy="1688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7B109-2BDD-457D-9A7B-79D3963A5253}">
      <dsp:nvSpPr>
        <dsp:cNvPr id="0" name=""/>
        <dsp:cNvSpPr/>
      </dsp:nvSpPr>
      <dsp:spPr>
        <a:xfrm>
          <a:off x="2341910" y="1013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Integración Horizontal es la estrategia de expansión en la que una empresa adquiere o se fusiona con otras empresas que operan en el mismo nivel de la cadena de valor y en la misma industria</a:t>
          </a:r>
          <a:endParaRPr lang="es-ES" sz="1000" kern="1200" dirty="0"/>
        </a:p>
      </dsp:txBody>
      <dsp:txXfrm>
        <a:off x="2397980" y="57083"/>
        <a:ext cx="1654923" cy="1036451"/>
      </dsp:txXfrm>
    </dsp:sp>
    <dsp:sp modelId="{ABE92B5A-E5F3-43C4-B71A-445D98E6DD53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2792670" y="225144"/>
              </a:moveTo>
              <a:arcTo wR="1896428" hR="1896428" stAng="1789217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52F7-5B9C-4B4B-8DD9-B1DECF313EF6}">
      <dsp:nvSpPr>
        <dsp:cNvPr id="0" name=""/>
        <dsp:cNvSpPr/>
      </dsp:nvSpPr>
      <dsp:spPr>
        <a:xfrm>
          <a:off x="4238338" y="1897442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Expansión del mercado: Permite a la empresa acceder a nuevos mercados y aumentar su base de clientes.</a:t>
          </a:r>
        </a:p>
      </dsp:txBody>
      <dsp:txXfrm>
        <a:off x="4294408" y="1953512"/>
        <a:ext cx="1654923" cy="1036451"/>
      </dsp:txXfrm>
    </dsp:sp>
    <dsp:sp modelId="{BF681542-5F11-4EE8-8EF1-C8E57D1B17D6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3699398" y="2484425"/>
              </a:moveTo>
              <a:arcTo wR="1896428" hR="1896428" stAng="108375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277E0-FEC7-4425-A3CC-39D505DBDABA}">
      <dsp:nvSpPr>
        <dsp:cNvPr id="0" name=""/>
        <dsp:cNvSpPr/>
      </dsp:nvSpPr>
      <dsp:spPr>
        <a:xfrm>
          <a:off x="2341910" y="3793870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Reducción de la competencia: Al adquirir competidores, la empresa puede consolidar su posición en el mercado.</a:t>
          </a:r>
        </a:p>
      </dsp:txBody>
      <dsp:txXfrm>
        <a:off x="2397980" y="3849940"/>
        <a:ext cx="1654923" cy="1036451"/>
      </dsp:txXfrm>
    </dsp:sp>
    <dsp:sp modelId="{89CD3F02-7A3A-4819-97EB-5A64662C0280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1000186" y="3567712"/>
              </a:moveTo>
              <a:arcTo wR="1896428" hR="1896428" stAng="709217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22706-1783-47C9-A0DF-7D0A9366A193}">
      <dsp:nvSpPr>
        <dsp:cNvPr id="0" name=""/>
        <dsp:cNvSpPr/>
      </dsp:nvSpPr>
      <dsp:spPr>
        <a:xfrm>
          <a:off x="445481" y="1897442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Economías de escala: La producción a mayor escala puede reducir los costos unitarios</a:t>
          </a:r>
        </a:p>
      </dsp:txBody>
      <dsp:txXfrm>
        <a:off x="501551" y="1953512"/>
        <a:ext cx="1654923" cy="1036451"/>
      </dsp:txXfrm>
    </dsp:sp>
    <dsp:sp modelId="{A48FFB99-8FA9-4C46-8D80-14A8A744969F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93458" y="1308431"/>
              </a:moveTo>
              <a:arcTo wR="1896428" hR="1896428" stAng="1188375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6D1A2-A457-42DF-AF13-DC430E07CD32}">
      <dsp:nvSpPr>
        <dsp:cNvPr id="0" name=""/>
        <dsp:cNvSpPr/>
      </dsp:nvSpPr>
      <dsp:spPr>
        <a:xfrm>
          <a:off x="2386397" y="16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/>
            <a:t>La </a:t>
          </a:r>
          <a:r>
            <a:rPr lang="es-ES" sz="900" b="1" i="0" kern="1200"/>
            <a:t>integración vertical</a:t>
          </a:r>
          <a:r>
            <a:rPr lang="es-ES" sz="900" b="0" i="0" kern="1200"/>
            <a:t> implica la adquisición o fusión con empresas que operan en diferentes niveles de la cadena de suministro, ya sea hacia adelante (distribución) o hacia atrás (proveedores). El objetivo es tener un mayor control sobre el proceso de producción y distribución.</a:t>
          </a:r>
          <a:endParaRPr lang="es-ES" sz="900" kern="1200"/>
        </a:p>
      </dsp:txBody>
      <dsp:txXfrm>
        <a:off x="2447098" y="62349"/>
        <a:ext cx="1791633" cy="1122071"/>
      </dsp:txXfrm>
    </dsp:sp>
    <dsp:sp modelId="{8681AF48-500D-4588-B132-AD03A8AF8A2E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3027643" y="243211"/>
              </a:moveTo>
              <a:arcTo wR="2057300" hR="2057300" stAng="17888521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A9066-0CCE-4182-B472-7A4B8EF67B89}">
      <dsp:nvSpPr>
        <dsp:cNvPr id="0" name=""/>
        <dsp:cNvSpPr/>
      </dsp:nvSpPr>
      <dsp:spPr>
        <a:xfrm>
          <a:off x="4443697" y="20589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Control de la cadena de suministro: Permite a la empresa controlar mejor los insumos y la distribución de sus productos.</a:t>
          </a:r>
        </a:p>
      </dsp:txBody>
      <dsp:txXfrm>
        <a:off x="4504398" y="2119649"/>
        <a:ext cx="1791633" cy="1122071"/>
      </dsp:txXfrm>
    </dsp:sp>
    <dsp:sp modelId="{3F6024B5-FB98-42BB-875F-5B22C4032234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4013618" y="2693934"/>
              </a:moveTo>
              <a:arcTo wR="2057300" hR="2057300" stAng="1081570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EBBFE-450D-41E2-B57B-63805AE9CD73}">
      <dsp:nvSpPr>
        <dsp:cNvPr id="0" name=""/>
        <dsp:cNvSpPr/>
      </dsp:nvSpPr>
      <dsp:spPr>
        <a:xfrm>
          <a:off x="2386397" y="4116249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Reducción de costos: Al eliminar intermediarios, la empresa puede reducir costos y mejorar la eficiencia.</a:t>
          </a:r>
        </a:p>
      </dsp:txBody>
      <dsp:txXfrm>
        <a:off x="2447098" y="4176950"/>
        <a:ext cx="1791633" cy="1122071"/>
      </dsp:txXfrm>
    </dsp:sp>
    <dsp:sp modelId="{6B6E6192-18A3-4265-A4EE-56E9CCDBE219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1086956" y="3871389"/>
              </a:moveTo>
              <a:arcTo wR="2057300" hR="2057300" stAng="7088521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EE17B-85AD-467D-95D8-2AC97ABEEA32}">
      <dsp:nvSpPr>
        <dsp:cNvPr id="0" name=""/>
        <dsp:cNvSpPr/>
      </dsp:nvSpPr>
      <dsp:spPr>
        <a:xfrm>
          <a:off x="329097" y="20589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Mejora de la calidad: Al controlar más etapas del proceso, la empresa puede asegurar una mayor calidad en sus productos</a:t>
          </a:r>
        </a:p>
      </dsp:txBody>
      <dsp:txXfrm>
        <a:off x="389798" y="2119649"/>
        <a:ext cx="1791633" cy="1122071"/>
      </dsp:txXfrm>
    </dsp:sp>
    <dsp:sp modelId="{F801D42B-287F-43E9-9AE1-35D3C634E443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100981" y="1420666"/>
              </a:moveTo>
              <a:arcTo wR="2057300" hR="2057300" stAng="11881570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6186-72B7-49E6-BF31-0AB35415BA01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El Internet de las Cosas (IoT) se refiere a la red de dispositivos físicos que están conectados a Internet y pueden recopilar, compartir y actuar sobre datos. Estos dispositivos pueden ser desde electrodomésticos y vehículos hasta maquinaria industrial y sistemas de gestión de ciudades</a:t>
          </a:r>
        </a:p>
      </dsp:txBody>
      <dsp:txXfrm rot="10800000">
        <a:off x="1634260" y="541770"/>
        <a:ext cx="2835565" cy="1634260"/>
      </dsp:txXfrm>
    </dsp:sp>
    <dsp:sp modelId="{3EF77C89-9502-47CC-BF37-9D124D6E001C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3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2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0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7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8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2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70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66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0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9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04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8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43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0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216A-CE15-4667-A560-9AA06D231766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531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jpe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ustry 4.0 Wallpapers - Top Free Industry 4.0 Backgrounds ...">
            <a:extLst>
              <a:ext uri="{FF2B5EF4-FFF2-40B4-BE49-F238E27FC236}">
                <a16:creationId xmlns:a16="http://schemas.microsoft.com/office/drawing/2014/main" id="{D11BEC20-24C8-0AE7-0318-D1E919BC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626525C-621C-FD04-3202-90835416F541}"/>
              </a:ext>
            </a:extLst>
          </p:cNvPr>
          <p:cNvSpPr/>
          <p:nvPr/>
        </p:nvSpPr>
        <p:spPr>
          <a:xfrm>
            <a:off x="4284445" y="242065"/>
            <a:ext cx="39810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Industria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4768D8-F096-4F57-790A-DC2527ED0B61}"/>
              </a:ext>
            </a:extLst>
          </p:cNvPr>
          <p:cNvSpPr txBox="1"/>
          <p:nvPr/>
        </p:nvSpPr>
        <p:spPr>
          <a:xfrm>
            <a:off x="188259" y="6409765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Por: Ángel García Pérez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3D0320-1CF7-B1E2-1278-C00E794F40E5}"/>
              </a:ext>
            </a:extLst>
          </p:cNvPr>
          <p:cNvSpPr txBox="1"/>
          <p:nvPr/>
        </p:nvSpPr>
        <p:spPr>
          <a:xfrm>
            <a:off x="10461812" y="6409765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1ºDAW 24/25</a:t>
            </a:r>
          </a:p>
        </p:txBody>
      </p:sp>
    </p:spTree>
    <p:extLst>
      <p:ext uri="{BB962C8B-B14F-4D97-AF65-F5344CB8AC3E}">
        <p14:creationId xmlns:p14="http://schemas.microsoft.com/office/powerpoint/2010/main" val="37710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4B3E-D568-F9D6-1A04-AC78BD74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7" y="826287"/>
            <a:ext cx="1585745" cy="73928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írculo: vacío 3">
            <a:extLst>
              <a:ext uri="{FF2B5EF4-FFF2-40B4-BE49-F238E27FC236}">
                <a16:creationId xmlns:a16="http://schemas.microsoft.com/office/drawing/2014/main" id="{D56A39D1-ECE6-AD5C-D44A-99D4003F4B00}"/>
              </a:ext>
            </a:extLst>
          </p:cNvPr>
          <p:cNvSpPr/>
          <p:nvPr/>
        </p:nvSpPr>
        <p:spPr>
          <a:xfrm>
            <a:off x="3848753" y="1541269"/>
            <a:ext cx="5047129" cy="4751294"/>
          </a:xfrm>
          <a:prstGeom prst="donut">
            <a:avLst>
              <a:gd name="adj" fmla="val 11031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5028AEA1-B938-AE79-F2CF-FC474242D2BC}"/>
              </a:ext>
            </a:extLst>
          </p:cNvPr>
          <p:cNvGrpSpPr/>
          <p:nvPr/>
        </p:nvGrpSpPr>
        <p:grpSpPr>
          <a:xfrm>
            <a:off x="2492844" y="3140917"/>
            <a:ext cx="1957716" cy="1050991"/>
            <a:chOff x="2551389" y="3335455"/>
            <a:chExt cx="1957716" cy="105099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5509ADD-39D4-7D8B-240D-466CF6B6931E}"/>
                </a:ext>
              </a:extLst>
            </p:cNvPr>
            <p:cNvGrpSpPr/>
            <p:nvPr/>
          </p:nvGrpSpPr>
          <p:grpSpPr>
            <a:xfrm>
              <a:off x="3609740" y="3335455"/>
              <a:ext cx="899365" cy="887506"/>
              <a:chOff x="5644729" y="2985247"/>
              <a:chExt cx="899365" cy="887506"/>
            </a:xfrm>
          </p:grpSpPr>
          <p:sp>
            <p:nvSpPr>
              <p:cNvPr id="5" name="Círculo: vacío 4">
                <a:extLst>
                  <a:ext uri="{FF2B5EF4-FFF2-40B4-BE49-F238E27FC236}">
                    <a16:creationId xmlns:a16="http://schemas.microsoft.com/office/drawing/2014/main" id="{BB6FC897-94B3-B490-6510-161DCDA022A9}"/>
                  </a:ext>
                </a:extLst>
              </p:cNvPr>
              <p:cNvSpPr/>
              <p:nvPr/>
            </p:nvSpPr>
            <p:spPr>
              <a:xfrm>
                <a:off x="5644729" y="298524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Imagen 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3E65197-73DB-8F1D-AE1F-58D0F323E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588" y="3119177"/>
                <a:ext cx="619645" cy="619645"/>
              </a:xfrm>
              <a:prstGeom prst="rect">
                <a:avLst/>
              </a:prstGeom>
            </p:spPr>
          </p:pic>
        </p:grp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3CB87940-A926-35C9-3A88-0115DE126F15}"/>
                </a:ext>
              </a:extLst>
            </p:cNvPr>
            <p:cNvSpPr txBox="1"/>
            <p:nvPr/>
          </p:nvSpPr>
          <p:spPr>
            <a:xfrm>
              <a:off x="2551389" y="4017114"/>
              <a:ext cx="1102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Big Data</a:t>
              </a:r>
            </a:p>
          </p:txBody>
        </p: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1D6457A-6685-912F-0EE0-0E73755D33CD}"/>
                </a:ext>
              </a:extLst>
            </p:cNvPr>
            <p:cNvGrpSpPr/>
            <p:nvPr/>
          </p:nvGrpSpPr>
          <p:grpSpPr>
            <a:xfrm>
              <a:off x="2607107" y="3972192"/>
              <a:ext cx="1142492" cy="384699"/>
              <a:chOff x="2554941" y="3698541"/>
              <a:chExt cx="1142492" cy="384699"/>
            </a:xfrm>
          </p:grpSpPr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125F083-80A4-4D3A-5564-9A6025BAB185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flipH="1">
                <a:off x="3433482" y="3779208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B170005A-A6A1-95A3-D0BE-37E004F8E9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Diagrama de flujo: conector 63">
                <a:extLst>
                  <a:ext uri="{FF2B5EF4-FFF2-40B4-BE49-F238E27FC236}">
                    <a16:creationId xmlns:a16="http://schemas.microsoft.com/office/drawing/2014/main" id="{C09535E4-D719-4C5F-A953-A95A2601C34B}"/>
                  </a:ext>
                </a:extLst>
              </p:cNvPr>
              <p:cNvSpPr/>
              <p:nvPr/>
            </p:nvSpPr>
            <p:spPr>
              <a:xfrm>
                <a:off x="3569032" y="3698541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9A027ED9-4C09-F269-74D3-43FE011D8DB9}"/>
              </a:ext>
            </a:extLst>
          </p:cNvPr>
          <p:cNvGrpSpPr/>
          <p:nvPr/>
        </p:nvGrpSpPr>
        <p:grpSpPr>
          <a:xfrm>
            <a:off x="2344777" y="1905613"/>
            <a:ext cx="2970174" cy="887506"/>
            <a:chOff x="2344777" y="1905613"/>
            <a:chExt cx="2970174" cy="887506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E4E1C18-4BF1-2251-EF49-E5472DC5DD75}"/>
                </a:ext>
              </a:extLst>
            </p:cNvPr>
            <p:cNvGrpSpPr/>
            <p:nvPr/>
          </p:nvGrpSpPr>
          <p:grpSpPr>
            <a:xfrm>
              <a:off x="4415586" y="1905613"/>
              <a:ext cx="899365" cy="887506"/>
              <a:chOff x="6450574" y="1417697"/>
              <a:chExt cx="899365" cy="887506"/>
            </a:xfrm>
          </p:grpSpPr>
          <p:sp>
            <p:nvSpPr>
              <p:cNvPr id="10" name="Círculo: vacío 9">
                <a:extLst>
                  <a:ext uri="{FF2B5EF4-FFF2-40B4-BE49-F238E27FC236}">
                    <a16:creationId xmlns:a16="http://schemas.microsoft.com/office/drawing/2014/main" id="{DBEB818B-E354-9A40-E9A2-569517D1BDBB}"/>
                  </a:ext>
                </a:extLst>
              </p:cNvPr>
              <p:cNvSpPr/>
              <p:nvPr/>
            </p:nvSpPr>
            <p:spPr>
              <a:xfrm>
                <a:off x="6450574" y="141769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Imagen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44D654-6877-9A69-2C98-50FC553B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561" y="1522789"/>
                <a:ext cx="732297" cy="732297"/>
              </a:xfrm>
              <a:prstGeom prst="rect">
                <a:avLst/>
              </a:prstGeom>
            </p:spPr>
          </p:pic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9662C0FB-900B-235D-7266-C52C95A40A19}"/>
                </a:ext>
              </a:extLst>
            </p:cNvPr>
            <p:cNvGrpSpPr/>
            <p:nvPr/>
          </p:nvGrpSpPr>
          <p:grpSpPr>
            <a:xfrm>
              <a:off x="2344777" y="2176932"/>
              <a:ext cx="2103218" cy="489977"/>
              <a:chOff x="2344777" y="2176932"/>
              <a:chExt cx="2103218" cy="489977"/>
            </a:xfrm>
          </p:grpSpPr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787D6FB-466C-AF99-D823-A0CEB09BA662}"/>
                  </a:ext>
                </a:extLst>
              </p:cNvPr>
              <p:cNvGrpSpPr/>
              <p:nvPr/>
            </p:nvGrpSpPr>
            <p:grpSpPr>
              <a:xfrm>
                <a:off x="2546742" y="2176932"/>
                <a:ext cx="1901253" cy="418487"/>
                <a:chOff x="2573935" y="3698541"/>
                <a:chExt cx="1123498" cy="418487"/>
              </a:xfrm>
            </p:grpSpPr>
            <p:cxnSp>
              <p:nvCxnSpPr>
                <p:cNvPr id="68" name="Conector recto 67">
                  <a:extLst>
                    <a:ext uri="{FF2B5EF4-FFF2-40B4-BE49-F238E27FC236}">
                      <a16:creationId xmlns:a16="http://schemas.microsoft.com/office/drawing/2014/main" id="{8D7401C4-BF38-C16F-373B-A8586BB4B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52476" y="3819186"/>
                  <a:ext cx="176258" cy="29784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>
                  <a:extLst>
                    <a:ext uri="{FF2B5EF4-FFF2-40B4-BE49-F238E27FC236}">
                      <a16:creationId xmlns:a16="http://schemas.microsoft.com/office/drawing/2014/main" id="{D03390EB-DFED-FCDF-CF2E-29424CED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3935" y="4117028"/>
                  <a:ext cx="87854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Diagrama de flujo: conector 69">
                  <a:extLst>
                    <a:ext uri="{FF2B5EF4-FFF2-40B4-BE49-F238E27FC236}">
                      <a16:creationId xmlns:a16="http://schemas.microsoft.com/office/drawing/2014/main" id="{8269079A-BC63-CBB1-B9A4-E23827A19044}"/>
                    </a:ext>
                  </a:extLst>
                </p:cNvPr>
                <p:cNvSpPr/>
                <p:nvPr/>
              </p:nvSpPr>
              <p:spPr>
                <a:xfrm>
                  <a:off x="3609740" y="3698541"/>
                  <a:ext cx="87693" cy="147168"/>
                </a:xfrm>
                <a:prstGeom prst="flowChartConnector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2A6C192B-96E0-C9D3-3BAF-57260211446E}"/>
                  </a:ext>
                </a:extLst>
              </p:cNvPr>
              <p:cNvSpPr txBox="1"/>
              <p:nvPr/>
            </p:nvSpPr>
            <p:spPr>
              <a:xfrm>
                <a:off x="2344777" y="2297577"/>
                <a:ext cx="1835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Robots Autónomos</a:t>
                </a:r>
              </a:p>
            </p:txBody>
          </p:sp>
        </p:grp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B678B714-8810-42BF-968A-00F1A2703666}"/>
              </a:ext>
            </a:extLst>
          </p:cNvPr>
          <p:cNvGrpSpPr/>
          <p:nvPr/>
        </p:nvGrpSpPr>
        <p:grpSpPr>
          <a:xfrm>
            <a:off x="4922696" y="779396"/>
            <a:ext cx="1855358" cy="1465913"/>
            <a:chOff x="4922696" y="779396"/>
            <a:chExt cx="1855358" cy="1465913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C153862F-2B00-6D8B-000C-332147FA1A64}"/>
                </a:ext>
              </a:extLst>
            </p:cNvPr>
            <p:cNvGrpSpPr/>
            <p:nvPr/>
          </p:nvGrpSpPr>
          <p:grpSpPr>
            <a:xfrm>
              <a:off x="5878689" y="1357803"/>
              <a:ext cx="899365" cy="887506"/>
              <a:chOff x="7913677" y="869887"/>
              <a:chExt cx="899365" cy="887506"/>
            </a:xfrm>
          </p:grpSpPr>
          <p:sp>
            <p:nvSpPr>
              <p:cNvPr id="16" name="Círculo: vacío 15">
                <a:extLst>
                  <a:ext uri="{FF2B5EF4-FFF2-40B4-BE49-F238E27FC236}">
                    <a16:creationId xmlns:a16="http://schemas.microsoft.com/office/drawing/2014/main" id="{6665B2C0-C42D-878F-740B-842166D5FEA4}"/>
                  </a:ext>
                </a:extLst>
              </p:cNvPr>
              <p:cNvSpPr/>
              <p:nvPr/>
            </p:nvSpPr>
            <p:spPr>
              <a:xfrm>
                <a:off x="7913677" y="86988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Imagen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2F8A43-3CA7-8607-83E2-7EB21B6BA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3051" y="1004648"/>
                <a:ext cx="617983" cy="617983"/>
              </a:xfrm>
              <a:prstGeom prst="rect">
                <a:avLst/>
              </a:prstGeom>
            </p:spPr>
          </p:pic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3D62A9-0020-BF8E-FBE6-12957E716DD6}"/>
                </a:ext>
              </a:extLst>
            </p:cNvPr>
            <p:cNvGrpSpPr/>
            <p:nvPr/>
          </p:nvGrpSpPr>
          <p:grpSpPr>
            <a:xfrm>
              <a:off x="4984346" y="1097017"/>
              <a:ext cx="1434708" cy="309003"/>
              <a:chOff x="2401034" y="4077050"/>
              <a:chExt cx="1434708" cy="309003"/>
            </a:xfrm>
          </p:grpSpPr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C75D988F-FDA7-631F-B3EF-1DD2BFA78B34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 flipH="1" flipV="1">
                <a:off x="3433482" y="4077050"/>
                <a:ext cx="311577" cy="25108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C2BFB88A-2301-20CD-6F5A-2462E2B6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1034" y="4077050"/>
                <a:ext cx="1053716" cy="139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Diagrama de flujo: conector 76">
                <a:extLst>
                  <a:ext uri="{FF2B5EF4-FFF2-40B4-BE49-F238E27FC236}">
                    <a16:creationId xmlns:a16="http://schemas.microsoft.com/office/drawing/2014/main" id="{3800B70E-BA8B-B628-EA0E-452991969F17}"/>
                  </a:ext>
                </a:extLst>
              </p:cNvPr>
              <p:cNvSpPr/>
              <p:nvPr/>
            </p:nvSpPr>
            <p:spPr>
              <a:xfrm>
                <a:off x="3707341" y="4261670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4F103A2B-A871-2E99-0285-A44D68E5B517}"/>
                </a:ext>
              </a:extLst>
            </p:cNvPr>
            <p:cNvSpPr txBox="1"/>
            <p:nvPr/>
          </p:nvSpPr>
          <p:spPr>
            <a:xfrm>
              <a:off x="4922696" y="779396"/>
              <a:ext cx="1531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Simulación</a:t>
              </a: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BF4CCCF0-7C29-72A3-8A94-8546BC7D5BCF}"/>
              </a:ext>
            </a:extLst>
          </p:cNvPr>
          <p:cNvGrpSpPr/>
          <p:nvPr/>
        </p:nvGrpSpPr>
        <p:grpSpPr>
          <a:xfrm>
            <a:off x="7352071" y="1905021"/>
            <a:ext cx="3453416" cy="888690"/>
            <a:chOff x="7352071" y="1905021"/>
            <a:chExt cx="3453416" cy="888690"/>
          </a:xfrm>
        </p:grpSpPr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56C75AB2-626F-A4B6-ACD2-D8CF20D62541}"/>
                </a:ext>
              </a:extLst>
            </p:cNvPr>
            <p:cNvGrpSpPr/>
            <p:nvPr/>
          </p:nvGrpSpPr>
          <p:grpSpPr>
            <a:xfrm>
              <a:off x="7352071" y="1905021"/>
              <a:ext cx="1331259" cy="888690"/>
              <a:chOff x="7341792" y="1909044"/>
              <a:chExt cx="1331259" cy="888690"/>
            </a:xfrm>
          </p:grpSpPr>
          <p:sp>
            <p:nvSpPr>
              <p:cNvPr id="22" name="Círculo: vacío 21">
                <a:extLst>
                  <a:ext uri="{FF2B5EF4-FFF2-40B4-BE49-F238E27FC236}">
                    <a16:creationId xmlns:a16="http://schemas.microsoft.com/office/drawing/2014/main" id="{560E37CB-43CA-7CDC-83FD-0E88A4AE6452}"/>
                  </a:ext>
                </a:extLst>
              </p:cNvPr>
              <p:cNvSpPr/>
              <p:nvPr/>
            </p:nvSpPr>
            <p:spPr>
              <a:xfrm>
                <a:off x="7494362" y="191022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Imagen 3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58F7FF9-01DE-D62B-F06D-C10E806B0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2" y="1909044"/>
                <a:ext cx="1331259" cy="887506"/>
              </a:xfrm>
              <a:prstGeom prst="rect">
                <a:avLst/>
              </a:prstGeom>
            </p:spPr>
          </p:pic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F2F1EF58-5CF0-B27C-2AEF-B39C73659AAA}"/>
                </a:ext>
              </a:extLst>
            </p:cNvPr>
            <p:cNvGrpSpPr/>
            <p:nvPr/>
          </p:nvGrpSpPr>
          <p:grpSpPr>
            <a:xfrm>
              <a:off x="8388830" y="2306443"/>
              <a:ext cx="1102601" cy="324381"/>
              <a:chOff x="2330881" y="3758859"/>
              <a:chExt cx="1102601" cy="324381"/>
            </a:xfrm>
          </p:grpSpPr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33F905CF-ED79-8880-3067-F27F24E5C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>
                <a:extLst>
                  <a:ext uri="{FF2B5EF4-FFF2-40B4-BE49-F238E27FC236}">
                    <a16:creationId xmlns:a16="http://schemas.microsoft.com/office/drawing/2014/main" id="{EAA5747B-1FB2-409C-5FA7-6C8F16ABA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Diagrama de flujo: conector 87">
                <a:extLst>
                  <a:ext uri="{FF2B5EF4-FFF2-40B4-BE49-F238E27FC236}">
                    <a16:creationId xmlns:a16="http://schemas.microsoft.com/office/drawing/2014/main" id="{4F459EE4-E349-EEF0-DCB6-5C461BCECAC6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5CD4E91E-9E55-0AC7-87AF-5135AD77B95C}"/>
                </a:ext>
              </a:extLst>
            </p:cNvPr>
            <p:cNvSpPr txBox="1"/>
            <p:nvPr/>
          </p:nvSpPr>
          <p:spPr>
            <a:xfrm>
              <a:off x="8541669" y="2045468"/>
              <a:ext cx="2263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Sis. Intgr. Horizontal y vertical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9527B1D-10E4-96E7-3084-8564D48AD94E}"/>
              </a:ext>
            </a:extLst>
          </p:cNvPr>
          <p:cNvGrpSpPr/>
          <p:nvPr/>
        </p:nvGrpSpPr>
        <p:grpSpPr>
          <a:xfrm>
            <a:off x="8265835" y="3081175"/>
            <a:ext cx="2527871" cy="940569"/>
            <a:chOff x="8149215" y="3633297"/>
            <a:chExt cx="2527871" cy="940569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9CFB5DEB-7D42-01B5-B53A-1695CD2DEC09}"/>
                </a:ext>
              </a:extLst>
            </p:cNvPr>
            <p:cNvGrpSpPr/>
            <p:nvPr/>
          </p:nvGrpSpPr>
          <p:grpSpPr>
            <a:xfrm>
              <a:off x="8149215" y="3633297"/>
              <a:ext cx="899365" cy="887506"/>
              <a:chOff x="10184203" y="3145381"/>
              <a:chExt cx="899365" cy="887506"/>
            </a:xfrm>
          </p:grpSpPr>
          <p:sp>
            <p:nvSpPr>
              <p:cNvPr id="25" name="Círculo: vacío 24">
                <a:extLst>
                  <a:ext uri="{FF2B5EF4-FFF2-40B4-BE49-F238E27FC236}">
                    <a16:creationId xmlns:a16="http://schemas.microsoft.com/office/drawing/2014/main" id="{B442F5EE-E148-0D76-32BE-8CF195056CC1}"/>
                  </a:ext>
                </a:extLst>
              </p:cNvPr>
              <p:cNvSpPr/>
              <p:nvPr/>
            </p:nvSpPr>
            <p:spPr>
              <a:xfrm>
                <a:off x="10184203" y="3145381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B14C2FFC-F573-936B-16E1-BD689DF0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609" y="3272817"/>
                <a:ext cx="656593" cy="656593"/>
              </a:xfrm>
              <a:prstGeom prst="rect">
                <a:avLst/>
              </a:prstGeom>
            </p:spPr>
          </p:pic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85BA8ABA-E002-5559-9865-680B0E61350C}"/>
                </a:ext>
              </a:extLst>
            </p:cNvPr>
            <p:cNvGrpSpPr/>
            <p:nvPr/>
          </p:nvGrpSpPr>
          <p:grpSpPr>
            <a:xfrm>
              <a:off x="9000517" y="4188510"/>
              <a:ext cx="1286483" cy="332293"/>
              <a:chOff x="2330881" y="3758859"/>
              <a:chExt cx="1286483" cy="332293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C0ED8263-B239-6E24-AB8A-B23D53B4A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>
                <a:extLst>
                  <a:ext uri="{FF2B5EF4-FFF2-40B4-BE49-F238E27FC236}">
                    <a16:creationId xmlns:a16="http://schemas.microsoft.com/office/drawing/2014/main" id="{00EEA6CA-157E-8095-9442-9C2F256F08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4941" y="4083240"/>
                <a:ext cx="1062423" cy="7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Diagrama de flujo: conector 94">
                <a:extLst>
                  <a:ext uri="{FF2B5EF4-FFF2-40B4-BE49-F238E27FC236}">
                    <a16:creationId xmlns:a16="http://schemas.microsoft.com/office/drawing/2014/main" id="{A518DFFE-2A54-E0A2-FDD6-FEB4D5AC42DB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F3EB533D-2B23-C6FF-717F-A89BA9602C8F}"/>
                </a:ext>
              </a:extLst>
            </p:cNvPr>
            <p:cNvSpPr txBox="1"/>
            <p:nvPr/>
          </p:nvSpPr>
          <p:spPr>
            <a:xfrm>
              <a:off x="9144713" y="3927535"/>
              <a:ext cx="1532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Internet de las cosas</a:t>
              </a:r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C8E7658B-40A5-9BE0-C895-6F9D65D500FA}"/>
              </a:ext>
            </a:extLst>
          </p:cNvPr>
          <p:cNvGrpSpPr/>
          <p:nvPr/>
        </p:nvGrpSpPr>
        <p:grpSpPr>
          <a:xfrm>
            <a:off x="7938735" y="4493461"/>
            <a:ext cx="2485204" cy="1092810"/>
            <a:chOff x="7634223" y="4929584"/>
            <a:chExt cx="2485204" cy="109281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6A26B0E0-7700-15B9-B11A-E8AAEC96FE87}"/>
                </a:ext>
              </a:extLst>
            </p:cNvPr>
            <p:cNvGrpSpPr/>
            <p:nvPr/>
          </p:nvGrpSpPr>
          <p:grpSpPr>
            <a:xfrm>
              <a:off x="7634223" y="4929584"/>
              <a:ext cx="899365" cy="887506"/>
              <a:chOff x="9669211" y="4441668"/>
              <a:chExt cx="899365" cy="887506"/>
            </a:xfrm>
          </p:grpSpPr>
          <p:sp>
            <p:nvSpPr>
              <p:cNvPr id="28" name="Círculo: vacío 27">
                <a:extLst>
                  <a:ext uri="{FF2B5EF4-FFF2-40B4-BE49-F238E27FC236}">
                    <a16:creationId xmlns:a16="http://schemas.microsoft.com/office/drawing/2014/main" id="{FA5238C2-D8DD-4665-0413-A9513A5D90A2}"/>
                  </a:ext>
                </a:extLst>
              </p:cNvPr>
              <p:cNvSpPr/>
              <p:nvPr/>
            </p:nvSpPr>
            <p:spPr>
              <a:xfrm>
                <a:off x="9669211" y="444166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618576D9-59EF-371E-F2B0-8B5B4609D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385" y="4478913"/>
                <a:ext cx="811101" cy="811101"/>
              </a:xfrm>
              <a:prstGeom prst="rect">
                <a:avLst/>
              </a:prstGeom>
            </p:spPr>
          </p:pic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AAD7346A-0D03-AE8A-419D-157DBA45F224}"/>
                </a:ext>
              </a:extLst>
            </p:cNvPr>
            <p:cNvGrpSpPr/>
            <p:nvPr/>
          </p:nvGrpSpPr>
          <p:grpSpPr>
            <a:xfrm>
              <a:off x="8344581" y="5687435"/>
              <a:ext cx="1411207" cy="324381"/>
              <a:chOff x="2330881" y="3758859"/>
              <a:chExt cx="1411207" cy="324381"/>
            </a:xfrm>
          </p:grpSpPr>
          <p:cxnSp>
            <p:nvCxnSpPr>
              <p:cNvPr id="99" name="Conector recto 98">
                <a:extLst>
                  <a:ext uri="{FF2B5EF4-FFF2-40B4-BE49-F238E27FC236}">
                    <a16:creationId xmlns:a16="http://schemas.microsoft.com/office/drawing/2014/main" id="{F37CF45F-65EB-738A-1DB9-0770B6AFD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D5C61821-515D-F648-8849-0BF929EDE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11871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Diagrama de flujo: conector 100">
                <a:extLst>
                  <a:ext uri="{FF2B5EF4-FFF2-40B4-BE49-F238E27FC236}">
                    <a16:creationId xmlns:a16="http://schemas.microsoft.com/office/drawing/2014/main" id="{E5EE7F79-B4A4-B9D3-08A1-7CB2EEBC57CB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DD42DCC-82D2-7F12-DBA1-F88325BE8AFA}"/>
                </a:ext>
              </a:extLst>
            </p:cNvPr>
            <p:cNvSpPr txBox="1"/>
            <p:nvPr/>
          </p:nvSpPr>
          <p:spPr>
            <a:xfrm>
              <a:off x="8496867" y="565306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Ciberseguridad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E9A39F2-5A80-6EB4-C5D5-E2C611445712}"/>
              </a:ext>
            </a:extLst>
          </p:cNvPr>
          <p:cNvGrpSpPr/>
          <p:nvPr/>
        </p:nvGrpSpPr>
        <p:grpSpPr>
          <a:xfrm>
            <a:off x="6699328" y="5442084"/>
            <a:ext cx="2535028" cy="1171911"/>
            <a:chOff x="5998510" y="5488784"/>
            <a:chExt cx="2535028" cy="1171911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4AF5E048-32AB-A079-C0E0-DA414ECB8A61}"/>
                </a:ext>
              </a:extLst>
            </p:cNvPr>
            <p:cNvGrpSpPr/>
            <p:nvPr/>
          </p:nvGrpSpPr>
          <p:grpSpPr>
            <a:xfrm>
              <a:off x="5998510" y="5488784"/>
              <a:ext cx="899365" cy="887506"/>
              <a:chOff x="8033498" y="5000868"/>
              <a:chExt cx="899365" cy="887506"/>
            </a:xfrm>
          </p:grpSpPr>
          <p:sp>
            <p:nvSpPr>
              <p:cNvPr id="19" name="Círculo: vacío 18">
                <a:extLst>
                  <a:ext uri="{FF2B5EF4-FFF2-40B4-BE49-F238E27FC236}">
                    <a16:creationId xmlns:a16="http://schemas.microsoft.com/office/drawing/2014/main" id="{9555F17B-0D31-016D-8AB2-C0FFB113C3C5}"/>
                  </a:ext>
                </a:extLst>
              </p:cNvPr>
              <p:cNvSpPr/>
              <p:nvPr/>
            </p:nvSpPr>
            <p:spPr>
              <a:xfrm>
                <a:off x="8033498" y="500086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C86666F6-D471-5588-35F2-0EA46B18F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3189" y="5104666"/>
                <a:ext cx="699981" cy="699981"/>
              </a:xfrm>
              <a:prstGeom prst="rect">
                <a:avLst/>
              </a:prstGeom>
            </p:spPr>
          </p:pic>
        </p:grp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E86AA09F-70F8-7EFF-4618-87770E363A4A}"/>
                </a:ext>
              </a:extLst>
            </p:cNvPr>
            <p:cNvGrpSpPr/>
            <p:nvPr/>
          </p:nvGrpSpPr>
          <p:grpSpPr>
            <a:xfrm>
              <a:off x="6594796" y="6292563"/>
              <a:ext cx="1489109" cy="324381"/>
              <a:chOff x="2330881" y="3758859"/>
              <a:chExt cx="1489109" cy="324381"/>
            </a:xfrm>
          </p:grpSpPr>
          <p:cxnSp>
            <p:nvCxnSpPr>
              <p:cNvPr id="107" name="Conector recto 106">
                <a:extLst>
                  <a:ext uri="{FF2B5EF4-FFF2-40B4-BE49-F238E27FC236}">
                    <a16:creationId xmlns:a16="http://schemas.microsoft.com/office/drawing/2014/main" id="{72EF87A8-BF9F-0A79-581E-E10945962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107">
                <a:extLst>
                  <a:ext uri="{FF2B5EF4-FFF2-40B4-BE49-F238E27FC236}">
                    <a16:creationId xmlns:a16="http://schemas.microsoft.com/office/drawing/2014/main" id="{CC93C51A-EB6F-6F36-3D89-0FD1320A61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76234"/>
                <a:ext cx="1265049" cy="70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Diagrama de flujo: conector 108">
                <a:extLst>
                  <a:ext uri="{FF2B5EF4-FFF2-40B4-BE49-F238E27FC236}">
                    <a16:creationId xmlns:a16="http://schemas.microsoft.com/office/drawing/2014/main" id="{73E4DBF4-39D8-2B9E-27E6-5BF819DB045E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24B5BD1-B477-5C4C-A68A-7740CDD08C62}"/>
                </a:ext>
              </a:extLst>
            </p:cNvPr>
            <p:cNvSpPr txBox="1"/>
            <p:nvPr/>
          </p:nvSpPr>
          <p:spPr>
            <a:xfrm>
              <a:off x="6773120" y="6291363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Cloud Computing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BEC1C0D4-6852-14F4-F143-18CC48911DD9}"/>
              </a:ext>
            </a:extLst>
          </p:cNvPr>
          <p:cNvGrpSpPr/>
          <p:nvPr/>
        </p:nvGrpSpPr>
        <p:grpSpPr>
          <a:xfrm>
            <a:off x="3519480" y="5442446"/>
            <a:ext cx="2227536" cy="1092710"/>
            <a:chOff x="3052809" y="5080298"/>
            <a:chExt cx="2227536" cy="109271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E7607EBF-9496-619A-C8C9-348CE8226825}"/>
                </a:ext>
              </a:extLst>
            </p:cNvPr>
            <p:cNvGrpSpPr/>
            <p:nvPr/>
          </p:nvGrpSpPr>
          <p:grpSpPr>
            <a:xfrm>
              <a:off x="4380980" y="5080298"/>
              <a:ext cx="899365" cy="887506"/>
              <a:chOff x="6094412" y="4169133"/>
              <a:chExt cx="899365" cy="887506"/>
            </a:xfrm>
          </p:grpSpPr>
          <p:sp>
            <p:nvSpPr>
              <p:cNvPr id="13" name="Círculo: vacío 12">
                <a:extLst>
                  <a:ext uri="{FF2B5EF4-FFF2-40B4-BE49-F238E27FC236}">
                    <a16:creationId xmlns:a16="http://schemas.microsoft.com/office/drawing/2014/main" id="{4526AAA3-386A-6BFE-944A-7C689881866F}"/>
                  </a:ext>
                </a:extLst>
              </p:cNvPr>
              <p:cNvSpPr/>
              <p:nvPr/>
            </p:nvSpPr>
            <p:spPr>
              <a:xfrm>
                <a:off x="6094412" y="4169133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C412306A-9A0D-483B-F8BA-5DBAF291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794" y="4383865"/>
                <a:ext cx="500598" cy="500598"/>
              </a:xfrm>
              <a:prstGeom prst="rect">
                <a:avLst/>
              </a:prstGeom>
            </p:spPr>
          </p:pic>
        </p:grp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2A7443DC-B018-344B-51F0-ED13BB6DD08F}"/>
                </a:ext>
              </a:extLst>
            </p:cNvPr>
            <p:cNvGrpSpPr/>
            <p:nvPr/>
          </p:nvGrpSpPr>
          <p:grpSpPr>
            <a:xfrm>
              <a:off x="3412678" y="5784942"/>
              <a:ext cx="1142492" cy="384699"/>
              <a:chOff x="3412678" y="5784942"/>
              <a:chExt cx="1142492" cy="384699"/>
            </a:xfrm>
          </p:grpSpPr>
          <p:cxnSp>
            <p:nvCxnSpPr>
              <p:cNvPr id="113" name="Conector recto 112">
                <a:extLst>
                  <a:ext uri="{FF2B5EF4-FFF2-40B4-BE49-F238E27FC236}">
                    <a16:creationId xmlns:a16="http://schemas.microsoft.com/office/drawing/2014/main" id="{B59A1E39-86B3-6114-1BF4-E979A01A55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1219" y="5865609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>
                <a:extLst>
                  <a:ext uri="{FF2B5EF4-FFF2-40B4-BE49-F238E27FC236}">
                    <a16:creationId xmlns:a16="http://schemas.microsoft.com/office/drawing/2014/main" id="{7ED44307-A9A3-E3C9-F068-AC4DB7E121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2678" y="6169641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Diagrama de flujo: conector 114">
                <a:extLst>
                  <a:ext uri="{FF2B5EF4-FFF2-40B4-BE49-F238E27FC236}">
                    <a16:creationId xmlns:a16="http://schemas.microsoft.com/office/drawing/2014/main" id="{AA4F6E25-F58C-7F5C-4180-DAA5F05AA773}"/>
                  </a:ext>
                </a:extLst>
              </p:cNvPr>
              <p:cNvSpPr/>
              <p:nvPr/>
            </p:nvSpPr>
            <p:spPr>
              <a:xfrm>
                <a:off x="4426769" y="5784942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96FEABA3-2C34-B3C1-0E66-AB04F94D1394}"/>
                </a:ext>
              </a:extLst>
            </p:cNvPr>
            <p:cNvSpPr txBox="1"/>
            <p:nvPr/>
          </p:nvSpPr>
          <p:spPr>
            <a:xfrm>
              <a:off x="3052809" y="580367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Impresión 3D</a:t>
              </a:r>
            </a:p>
          </p:txBody>
        </p:sp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1255919-821F-C0BA-029F-9AE69356D316}"/>
              </a:ext>
            </a:extLst>
          </p:cNvPr>
          <p:cNvGrpSpPr/>
          <p:nvPr/>
        </p:nvGrpSpPr>
        <p:grpSpPr>
          <a:xfrm>
            <a:off x="2629113" y="4454301"/>
            <a:ext cx="2139188" cy="1164222"/>
            <a:chOff x="2629113" y="4454301"/>
            <a:chExt cx="2139188" cy="1164222"/>
          </a:xfrm>
        </p:grpSpPr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E0930D57-AEF4-C4AB-16AC-722E6A7A892E}"/>
                </a:ext>
              </a:extLst>
            </p:cNvPr>
            <p:cNvGrpSpPr/>
            <p:nvPr/>
          </p:nvGrpSpPr>
          <p:grpSpPr>
            <a:xfrm>
              <a:off x="3868936" y="4454301"/>
              <a:ext cx="899365" cy="887506"/>
              <a:chOff x="3868936" y="4454301"/>
              <a:chExt cx="899365" cy="887506"/>
            </a:xfrm>
          </p:grpSpPr>
          <p:sp>
            <p:nvSpPr>
              <p:cNvPr id="119" name="Círculo: vacío 118">
                <a:extLst>
                  <a:ext uri="{FF2B5EF4-FFF2-40B4-BE49-F238E27FC236}">
                    <a16:creationId xmlns:a16="http://schemas.microsoft.com/office/drawing/2014/main" id="{A3090DDB-80A7-CCD9-8E8F-E7F276E759AE}"/>
                  </a:ext>
                </a:extLst>
              </p:cNvPr>
              <p:cNvSpPr/>
              <p:nvPr/>
            </p:nvSpPr>
            <p:spPr>
              <a:xfrm>
                <a:off x="3868936" y="4454301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1" name="Imagen 120">
                <a:extLst>
                  <a:ext uri="{FF2B5EF4-FFF2-40B4-BE49-F238E27FC236}">
                    <a16:creationId xmlns:a16="http://schemas.microsoft.com/office/drawing/2014/main" id="{434892A9-25BD-8B80-5539-7AE1550F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876" y="4566579"/>
                <a:ext cx="641690" cy="641690"/>
              </a:xfrm>
              <a:prstGeom prst="rect">
                <a:avLst/>
              </a:prstGeom>
            </p:spPr>
          </p:pic>
        </p:grpSp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751ADC5A-8409-A416-2486-FEA8687D240D}"/>
                </a:ext>
              </a:extLst>
            </p:cNvPr>
            <p:cNvGrpSpPr/>
            <p:nvPr/>
          </p:nvGrpSpPr>
          <p:grpSpPr>
            <a:xfrm>
              <a:off x="2686050" y="5170975"/>
              <a:ext cx="1357816" cy="384699"/>
              <a:chOff x="2457579" y="5161183"/>
              <a:chExt cx="1357816" cy="384699"/>
            </a:xfrm>
          </p:grpSpPr>
          <p:cxnSp>
            <p:nvCxnSpPr>
              <p:cNvPr id="126" name="Conector recto 125">
                <a:extLst>
                  <a:ext uri="{FF2B5EF4-FFF2-40B4-BE49-F238E27FC236}">
                    <a16:creationId xmlns:a16="http://schemas.microsoft.com/office/drawing/2014/main" id="{DFD1089C-0B0E-814D-62BD-C52246EE89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1444" y="5241850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>
                <a:extLst>
                  <a:ext uri="{FF2B5EF4-FFF2-40B4-BE49-F238E27FC236}">
                    <a16:creationId xmlns:a16="http://schemas.microsoft.com/office/drawing/2014/main" id="{8FE4A5CB-1368-47AE-3387-C84C0937D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7579" y="5545882"/>
                <a:ext cx="109386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" name="Diagrama de flujo: conector 127">
                <a:extLst>
                  <a:ext uri="{FF2B5EF4-FFF2-40B4-BE49-F238E27FC236}">
                    <a16:creationId xmlns:a16="http://schemas.microsoft.com/office/drawing/2014/main" id="{F47BB669-AF8A-36EE-D1C5-874A99D4C1E3}"/>
                  </a:ext>
                </a:extLst>
              </p:cNvPr>
              <p:cNvSpPr/>
              <p:nvPr/>
            </p:nvSpPr>
            <p:spPr>
              <a:xfrm>
                <a:off x="3686994" y="5161183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F4428CE3-67DD-275E-C8E1-BEFEE673C59A}"/>
                </a:ext>
              </a:extLst>
            </p:cNvPr>
            <p:cNvSpPr txBox="1"/>
            <p:nvPr/>
          </p:nvSpPr>
          <p:spPr>
            <a:xfrm>
              <a:off x="2629113" y="4972192"/>
              <a:ext cx="1226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Realidad Aumentada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20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560287-BCE2-7184-9848-7631B0D4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1º Pilar: Big Data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9F37F627-BE93-BA0F-0DE0-B953AADB63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52838"/>
              </p:ext>
            </p:extLst>
          </p:nvPr>
        </p:nvGraphicFramePr>
        <p:xfrm>
          <a:off x="788985" y="2371725"/>
          <a:ext cx="4878391" cy="35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Marcador de contenido 14">
            <a:extLst>
              <a:ext uri="{FF2B5EF4-FFF2-40B4-BE49-F238E27FC236}">
                <a16:creationId xmlns:a16="http://schemas.microsoft.com/office/drawing/2014/main" id="{5B97A79D-3A02-63A9-ABA9-32FCBE2EE3D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3136815"/>
              </p:ext>
            </p:extLst>
          </p:nvPr>
        </p:nvGraphicFramePr>
        <p:xfrm>
          <a:off x="6381750" y="30733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219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560287-BCE2-7184-9848-7631B0D4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2º Pilar: Robots Autónomos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07C77CE4-CF31-75AE-E471-DDE96F98E6D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6598059"/>
              </p:ext>
            </p:extLst>
          </p:nvPr>
        </p:nvGraphicFramePr>
        <p:xfrm>
          <a:off x="1141410" y="2238375"/>
          <a:ext cx="4878391" cy="35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C754E3E3-8B16-894F-0BEF-3E19D2C8FFE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98638981"/>
              </p:ext>
            </p:extLst>
          </p:nvPr>
        </p:nvGraphicFramePr>
        <p:xfrm>
          <a:off x="6172201" y="23875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82" name="Picture 10" descr="Africa has the world’s fastest-growing labor force but needs jobs ...">
            <a:extLst>
              <a:ext uri="{FF2B5EF4-FFF2-40B4-BE49-F238E27FC236}">
                <a16:creationId xmlns:a16="http://schemas.microsoft.com/office/drawing/2014/main" id="{6D986EDB-4B7B-B494-1898-60E6C348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777709"/>
            <a:ext cx="2030377" cy="11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umanoid Robot Wallpapers - Wallpaper Cave">
            <a:extLst>
              <a:ext uri="{FF2B5EF4-FFF2-40B4-BE49-F238E27FC236}">
                <a16:creationId xmlns:a16="http://schemas.microsoft.com/office/drawing/2014/main" id="{C2A76752-5B8E-3F52-6429-CFEDE1EA0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8" r="2735"/>
          <a:stretch/>
        </p:blipFill>
        <p:spPr bwMode="auto">
          <a:xfrm>
            <a:off x="2128837" y="2346425"/>
            <a:ext cx="2097052" cy="21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38A46-B913-F612-50CA-83740139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4686633" cy="1477961"/>
          </a:xfrm>
        </p:spPr>
        <p:txBody>
          <a:bodyPr/>
          <a:lstStyle/>
          <a:p>
            <a:r>
              <a:rPr lang="es-ES" dirty="0"/>
              <a:t>3º Pilar: Simulación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C40C9AF-80D8-C5C9-C04F-0712F77E4D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094697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4K Business Wallpapers - Top Free 4K Business Backgrounds - WallpaperAccess">
            <a:extLst>
              <a:ext uri="{FF2B5EF4-FFF2-40B4-BE49-F238E27FC236}">
                <a16:creationId xmlns:a16="http://schemas.microsoft.com/office/drawing/2014/main" id="{F4C27543-88D7-4411-AF7B-7CF1043A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4473677"/>
            <a:ext cx="4878391" cy="12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11466731-75D9-9D37-D1B3-1ECB29E6B99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1953287"/>
              </p:ext>
            </p:extLst>
          </p:nvPr>
        </p:nvGraphicFramePr>
        <p:xfrm>
          <a:off x="6172201" y="712034"/>
          <a:ext cx="13688363" cy="614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7747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4F559-45EB-D622-D2B6-D8877382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4º Pilar: Sistema de Integración Horizontal y vertical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B79A64A-CA3F-64DE-D856-FDAC27C25D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6687786"/>
              </p:ext>
            </p:extLst>
          </p:nvPr>
        </p:nvGraphicFramePr>
        <p:xfrm>
          <a:off x="-354884" y="1914524"/>
          <a:ext cx="6450884" cy="49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9C017DD6-0B0F-F88B-282B-E38136BED3C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8253747"/>
              </p:ext>
            </p:extLst>
          </p:nvPr>
        </p:nvGraphicFramePr>
        <p:xfrm>
          <a:off x="5791199" y="1428749"/>
          <a:ext cx="6685831" cy="536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22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ACCFD-0CD0-57A5-10A8-124AB847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5º Pilar: Internet de las Cosas IoT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DD04205-EEFC-3754-F8DF-4350A171B4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9573334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2FA00A7-9157-CB4F-580E-D633C2DAE47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10015839"/>
              </p:ext>
            </p:extLst>
          </p:nvPr>
        </p:nvGraphicFramePr>
        <p:xfrm>
          <a:off x="6019801" y="2155824"/>
          <a:ext cx="5695950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939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444E1-6A8E-EC02-BC18-8C61308C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6º Pilar: Ciberseguridad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ACD1800-E824-7778-9672-7F3409A315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6966078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933D2F80-E5B0-E4B5-7130-EFED0581B17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36240484"/>
              </p:ext>
            </p:extLst>
          </p:nvPr>
        </p:nvGraphicFramePr>
        <p:xfrm>
          <a:off x="5734050" y="1409701"/>
          <a:ext cx="6267450" cy="511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6767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236</TotalTime>
  <Words>988</Words>
  <Application>Microsoft Office PowerPoint</Application>
  <PresentationFormat>Panorámica</PresentationFormat>
  <Paragraphs>62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Circuito</vt:lpstr>
      <vt:lpstr>Presentación de PowerPoint</vt:lpstr>
      <vt:lpstr>Índice</vt:lpstr>
      <vt:lpstr>1º Pilar: Big Data</vt:lpstr>
      <vt:lpstr>2º Pilar: Robots Autónomos</vt:lpstr>
      <vt:lpstr>3º Pilar: Simulación</vt:lpstr>
      <vt:lpstr>4º Pilar: Sistema de Integración Horizontal y vertical</vt:lpstr>
      <vt:lpstr>5º Pilar: Internet de las Cosas IoT</vt:lpstr>
      <vt:lpstr>6º Pilar: Ciberseguridad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Garcia Perez</dc:creator>
  <cp:lastModifiedBy>Angel Garcia Perez</cp:lastModifiedBy>
  <cp:revision>6</cp:revision>
  <dcterms:created xsi:type="dcterms:W3CDTF">2024-10-03T16:20:15Z</dcterms:created>
  <dcterms:modified xsi:type="dcterms:W3CDTF">2024-10-04T09:18:44Z</dcterms:modified>
</cp:coreProperties>
</file>